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423" r:id="rId2"/>
    <p:sldId id="437" r:id="rId3"/>
    <p:sldId id="408" r:id="rId4"/>
    <p:sldId id="260" r:id="rId5"/>
    <p:sldId id="259" r:id="rId6"/>
    <p:sldId id="293" r:id="rId7"/>
    <p:sldId id="438" r:id="rId8"/>
    <p:sldId id="292" r:id="rId9"/>
    <p:sldId id="400" r:id="rId10"/>
    <p:sldId id="361" r:id="rId11"/>
    <p:sldId id="404" r:id="rId12"/>
    <p:sldId id="287" r:id="rId13"/>
    <p:sldId id="301" r:id="rId14"/>
    <p:sldId id="350" r:id="rId15"/>
    <p:sldId id="439" r:id="rId16"/>
    <p:sldId id="267" r:id="rId17"/>
    <p:sldId id="266" r:id="rId18"/>
    <p:sldId id="257" r:id="rId19"/>
    <p:sldId id="286" r:id="rId20"/>
    <p:sldId id="419" r:id="rId21"/>
    <p:sldId id="391" r:id="rId22"/>
    <p:sldId id="273" r:id="rId23"/>
    <p:sldId id="277" r:id="rId24"/>
    <p:sldId id="282" r:id="rId25"/>
    <p:sldId id="276" r:id="rId26"/>
    <p:sldId id="407" r:id="rId27"/>
    <p:sldId id="302" r:id="rId28"/>
    <p:sldId id="409" r:id="rId29"/>
    <p:sldId id="389" r:id="rId30"/>
    <p:sldId id="360" r:id="rId31"/>
    <p:sldId id="339" r:id="rId32"/>
    <p:sldId id="337" r:id="rId33"/>
    <p:sldId id="272" r:id="rId34"/>
    <p:sldId id="420" r:id="rId35"/>
    <p:sldId id="379" r:id="rId36"/>
    <p:sldId id="341" r:id="rId37"/>
    <p:sldId id="367" r:id="rId38"/>
    <p:sldId id="370" r:id="rId39"/>
    <p:sldId id="281" r:id="rId40"/>
    <p:sldId id="336" r:id="rId41"/>
    <p:sldId id="422" r:id="rId42"/>
    <p:sldId id="425" r:id="rId43"/>
    <p:sldId id="291" r:id="rId44"/>
    <p:sldId id="427" r:id="rId45"/>
    <p:sldId id="426" r:id="rId46"/>
    <p:sldId id="263" r:id="rId47"/>
    <p:sldId id="347" r:id="rId48"/>
    <p:sldId id="406" r:id="rId49"/>
    <p:sldId id="317" r:id="rId50"/>
    <p:sldId id="344" r:id="rId51"/>
    <p:sldId id="421" r:id="rId52"/>
    <p:sldId id="279" r:id="rId53"/>
    <p:sldId id="428" r:id="rId54"/>
    <p:sldId id="435" r:id="rId55"/>
    <p:sldId id="434" r:id="rId56"/>
    <p:sldId id="436" r:id="rId57"/>
    <p:sldId id="424" r:id="rId58"/>
    <p:sldId id="416" r:id="rId59"/>
  </p:sldIdLst>
  <p:sldSz cx="9144000" cy="6858000" type="screen4x3"/>
  <p:notesSz cx="6669088" cy="9926638"/>
  <p:defaultTextStyle>
    <a:defPPr>
      <a:defRPr lang="nl-NL"/>
    </a:defPPr>
    <a:lvl1pPr algn="l" rtl="0" fontAlgn="base">
      <a:spcBef>
        <a:spcPct val="0"/>
      </a:spcBef>
      <a:spcAft>
        <a:spcPct val="0"/>
      </a:spcAft>
      <a:defRPr sz="2400" kern="1200">
        <a:solidFill>
          <a:schemeClr val="tx1"/>
        </a:solidFill>
        <a:latin typeface="NewsGoth BT" pitchFamily="34" charset="0"/>
        <a:ea typeface="+mn-ea"/>
        <a:cs typeface="+mn-cs"/>
      </a:defRPr>
    </a:lvl1pPr>
    <a:lvl2pPr marL="457200" algn="l" rtl="0" fontAlgn="base">
      <a:spcBef>
        <a:spcPct val="0"/>
      </a:spcBef>
      <a:spcAft>
        <a:spcPct val="0"/>
      </a:spcAft>
      <a:defRPr sz="2400" kern="1200">
        <a:solidFill>
          <a:schemeClr val="tx1"/>
        </a:solidFill>
        <a:latin typeface="NewsGoth BT" pitchFamily="34" charset="0"/>
        <a:ea typeface="+mn-ea"/>
        <a:cs typeface="+mn-cs"/>
      </a:defRPr>
    </a:lvl2pPr>
    <a:lvl3pPr marL="914400" algn="l" rtl="0" fontAlgn="base">
      <a:spcBef>
        <a:spcPct val="0"/>
      </a:spcBef>
      <a:spcAft>
        <a:spcPct val="0"/>
      </a:spcAft>
      <a:defRPr sz="2400" kern="1200">
        <a:solidFill>
          <a:schemeClr val="tx1"/>
        </a:solidFill>
        <a:latin typeface="NewsGoth BT" pitchFamily="34" charset="0"/>
        <a:ea typeface="+mn-ea"/>
        <a:cs typeface="+mn-cs"/>
      </a:defRPr>
    </a:lvl3pPr>
    <a:lvl4pPr marL="1371600" algn="l" rtl="0" fontAlgn="base">
      <a:spcBef>
        <a:spcPct val="0"/>
      </a:spcBef>
      <a:spcAft>
        <a:spcPct val="0"/>
      </a:spcAft>
      <a:defRPr sz="2400" kern="1200">
        <a:solidFill>
          <a:schemeClr val="tx1"/>
        </a:solidFill>
        <a:latin typeface="NewsGoth BT" pitchFamily="34" charset="0"/>
        <a:ea typeface="+mn-ea"/>
        <a:cs typeface="+mn-cs"/>
      </a:defRPr>
    </a:lvl4pPr>
    <a:lvl5pPr marL="1828800" algn="l" rtl="0" fontAlgn="base">
      <a:spcBef>
        <a:spcPct val="0"/>
      </a:spcBef>
      <a:spcAft>
        <a:spcPct val="0"/>
      </a:spcAft>
      <a:defRPr sz="2400" kern="1200">
        <a:solidFill>
          <a:schemeClr val="tx1"/>
        </a:solidFill>
        <a:latin typeface="NewsGoth BT" pitchFamily="34" charset="0"/>
        <a:ea typeface="+mn-ea"/>
        <a:cs typeface="+mn-cs"/>
      </a:defRPr>
    </a:lvl5pPr>
    <a:lvl6pPr marL="2286000" algn="l" defTabSz="914400" rtl="0" eaLnBrk="1" latinLnBrk="0" hangingPunct="1">
      <a:defRPr sz="2400" kern="1200">
        <a:solidFill>
          <a:schemeClr val="tx1"/>
        </a:solidFill>
        <a:latin typeface="NewsGoth BT" pitchFamily="34" charset="0"/>
        <a:ea typeface="+mn-ea"/>
        <a:cs typeface="+mn-cs"/>
      </a:defRPr>
    </a:lvl6pPr>
    <a:lvl7pPr marL="2743200" algn="l" defTabSz="914400" rtl="0" eaLnBrk="1" latinLnBrk="0" hangingPunct="1">
      <a:defRPr sz="2400" kern="1200">
        <a:solidFill>
          <a:schemeClr val="tx1"/>
        </a:solidFill>
        <a:latin typeface="NewsGoth BT" pitchFamily="34" charset="0"/>
        <a:ea typeface="+mn-ea"/>
        <a:cs typeface="+mn-cs"/>
      </a:defRPr>
    </a:lvl7pPr>
    <a:lvl8pPr marL="3200400" algn="l" defTabSz="914400" rtl="0" eaLnBrk="1" latinLnBrk="0" hangingPunct="1">
      <a:defRPr sz="2400" kern="1200">
        <a:solidFill>
          <a:schemeClr val="tx1"/>
        </a:solidFill>
        <a:latin typeface="NewsGoth BT" pitchFamily="34" charset="0"/>
        <a:ea typeface="+mn-ea"/>
        <a:cs typeface="+mn-cs"/>
      </a:defRPr>
    </a:lvl8pPr>
    <a:lvl9pPr marL="3657600" algn="l" defTabSz="914400" rtl="0" eaLnBrk="1" latinLnBrk="0" hangingPunct="1">
      <a:defRPr sz="2400" kern="1200">
        <a:solidFill>
          <a:schemeClr val="tx1"/>
        </a:solidFill>
        <a:latin typeface="NewsGoth BT" pitchFamily="34" charset="0"/>
        <a:ea typeface="+mn-ea"/>
        <a:cs typeface="+mn-cs"/>
      </a:defRPr>
    </a:lvl9pPr>
  </p:defaultTextStyle>
  <p:extLst>
    <p:ext uri="{EFAFB233-063F-42B5-8137-9DF3F51BA10A}">
      <p15:sldGuideLst xmlns:p15="http://schemas.microsoft.com/office/powerpoint/2012/main">
        <p15:guide id="1" orient="horz" pos="2352">
          <p15:clr>
            <a:srgbClr val="A4A3A4"/>
          </p15:clr>
        </p15:guide>
        <p15:guide id="2" pos="4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99"/>
    <a:srgbClr val="006666"/>
    <a:srgbClr val="339966"/>
    <a:srgbClr val="006600"/>
    <a:srgbClr val="008080"/>
    <a:srgbClr val="177D3E"/>
    <a:srgbClr val="0000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4B340-6F75-4161-8419-D526C3869F29}" v="15" dt="2023-11-19T21:38:43.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p:cViewPr varScale="1">
        <p:scale>
          <a:sx n="64" d="100"/>
          <a:sy n="64" d="100"/>
        </p:scale>
        <p:origin x="1356" y="48"/>
      </p:cViewPr>
      <p:guideLst>
        <p:guide orient="horz" pos="2352"/>
        <p:guide pos="4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s Hoogland" userId="d34d4ac8-07a3-4280-b824-a621414e430d" providerId="ADAL" clId="{0ADCEC02-773C-42B2-9E5D-49AD0CBF660A}"/>
    <pc:docChg chg="delSld">
      <pc:chgData name="Kees Hoogland" userId="d34d4ac8-07a3-4280-b824-a621414e430d" providerId="ADAL" clId="{0ADCEC02-773C-42B2-9E5D-49AD0CBF660A}" dt="2023-11-19T15:13:55.734" v="2" actId="47"/>
      <pc:docMkLst>
        <pc:docMk/>
      </pc:docMkLst>
      <pc:sldChg chg="del">
        <pc:chgData name="Kees Hoogland" userId="d34d4ac8-07a3-4280-b824-a621414e430d" providerId="ADAL" clId="{0ADCEC02-773C-42B2-9E5D-49AD0CBF660A}" dt="2023-11-19T15:13:52.374" v="1" actId="47"/>
        <pc:sldMkLst>
          <pc:docMk/>
          <pc:sldMk cId="0" sldId="318"/>
        </pc:sldMkLst>
      </pc:sldChg>
      <pc:sldChg chg="del">
        <pc:chgData name="Kees Hoogland" userId="d34d4ac8-07a3-4280-b824-a621414e430d" providerId="ADAL" clId="{0ADCEC02-773C-42B2-9E5D-49AD0CBF660A}" dt="2023-11-19T15:13:55.734" v="2" actId="47"/>
        <pc:sldMkLst>
          <pc:docMk/>
          <pc:sldMk cId="0" sldId="403"/>
        </pc:sldMkLst>
      </pc:sldChg>
      <pc:sldChg chg="del">
        <pc:chgData name="Kees Hoogland" userId="d34d4ac8-07a3-4280-b824-a621414e430d" providerId="ADAL" clId="{0ADCEC02-773C-42B2-9E5D-49AD0CBF660A}" dt="2023-11-19T15:13:43.421" v="0" actId="47"/>
        <pc:sldMkLst>
          <pc:docMk/>
          <pc:sldMk cId="0" sldId="412"/>
        </pc:sldMkLst>
      </pc:sldChg>
    </pc:docChg>
  </pc:docChgLst>
  <pc:docChgLst>
    <pc:chgData name="Kees Hoogland" userId="d34d4ac8-07a3-4280-b824-a621414e430d" providerId="ADAL" clId="{3934B340-6F75-4161-8419-D526C3869F29}"/>
    <pc:docChg chg="delSld modSld sldOrd">
      <pc:chgData name="Kees Hoogland" userId="d34d4ac8-07a3-4280-b824-a621414e430d" providerId="ADAL" clId="{3934B340-6F75-4161-8419-D526C3869F29}" dt="2023-11-20T07:48:15.875" v="29" actId="47"/>
      <pc:docMkLst>
        <pc:docMk/>
      </pc:docMkLst>
      <pc:sldChg chg="del">
        <pc:chgData name="Kees Hoogland" userId="d34d4ac8-07a3-4280-b824-a621414e430d" providerId="ADAL" clId="{3934B340-6F75-4161-8419-D526C3869F29}" dt="2023-11-20T07:47:48.845" v="27" actId="47"/>
        <pc:sldMkLst>
          <pc:docMk/>
          <pc:sldMk cId="0" sldId="256"/>
        </pc:sldMkLst>
      </pc:sldChg>
      <pc:sldChg chg="modSp">
        <pc:chgData name="Kees Hoogland" userId="d34d4ac8-07a3-4280-b824-a621414e430d" providerId="ADAL" clId="{3934B340-6F75-4161-8419-D526C3869F29}" dt="2023-11-19T21:38:22.046" v="16" actId="1076"/>
        <pc:sldMkLst>
          <pc:docMk/>
          <pc:sldMk cId="0" sldId="272"/>
        </pc:sldMkLst>
        <pc:picChg chg="mod">
          <ac:chgData name="Kees Hoogland" userId="d34d4ac8-07a3-4280-b824-a621414e430d" providerId="ADAL" clId="{3934B340-6F75-4161-8419-D526C3869F29}" dt="2023-11-19T21:38:22.046" v="16" actId="1076"/>
          <ac:picMkLst>
            <pc:docMk/>
            <pc:sldMk cId="0" sldId="272"/>
            <ac:picMk id="23554" creationId="{790AEE98-FBEA-943A-F86F-22C17E586C30}"/>
          </ac:picMkLst>
        </pc:picChg>
      </pc:sldChg>
      <pc:sldChg chg="delSp modSp">
        <pc:chgData name="Kees Hoogland" userId="d34d4ac8-07a3-4280-b824-a621414e430d" providerId="ADAL" clId="{3934B340-6F75-4161-8419-D526C3869F29}" dt="2023-11-19T21:37:00.695" v="6" actId="14100"/>
        <pc:sldMkLst>
          <pc:docMk/>
          <pc:sldMk cId="0" sldId="286"/>
        </pc:sldMkLst>
        <pc:spChg chg="del">
          <ac:chgData name="Kees Hoogland" userId="d34d4ac8-07a3-4280-b824-a621414e430d" providerId="ADAL" clId="{3934B340-6F75-4161-8419-D526C3869F29}" dt="2023-11-19T21:36:55.359" v="4" actId="478"/>
          <ac:spMkLst>
            <pc:docMk/>
            <pc:sldMk cId="0" sldId="286"/>
            <ac:spMk id="32771" creationId="{7BEFE732-E86C-C1AC-B6E0-E4D6C9B7961F}"/>
          </ac:spMkLst>
        </pc:spChg>
        <pc:picChg chg="mod">
          <ac:chgData name="Kees Hoogland" userId="d34d4ac8-07a3-4280-b824-a621414e430d" providerId="ADAL" clId="{3934B340-6F75-4161-8419-D526C3869F29}" dt="2023-11-19T21:37:00.695" v="6" actId="14100"/>
          <ac:picMkLst>
            <pc:docMk/>
            <pc:sldMk cId="0" sldId="286"/>
            <ac:picMk id="32773" creationId="{02142541-6839-1CE0-E019-470A575CEB67}"/>
          </ac:picMkLst>
        </pc:picChg>
      </pc:sldChg>
      <pc:sldChg chg="modSp">
        <pc:chgData name="Kees Hoogland" userId="d34d4ac8-07a3-4280-b824-a621414e430d" providerId="ADAL" clId="{3934B340-6F75-4161-8419-D526C3869F29}" dt="2023-11-19T21:35:11.897" v="0" actId="1076"/>
        <pc:sldMkLst>
          <pc:docMk/>
          <pc:sldMk cId="0" sldId="292"/>
        </pc:sldMkLst>
        <pc:picChg chg="mod">
          <ac:chgData name="Kees Hoogland" userId="d34d4ac8-07a3-4280-b824-a621414e430d" providerId="ADAL" clId="{3934B340-6F75-4161-8419-D526C3869F29}" dt="2023-11-19T21:35:11.897" v="0" actId="1076"/>
          <ac:picMkLst>
            <pc:docMk/>
            <pc:sldMk cId="0" sldId="292"/>
            <ac:picMk id="15362" creationId="{0B697D17-D246-ED8F-6281-08F54B005E64}"/>
          </ac:picMkLst>
        </pc:picChg>
      </pc:sldChg>
      <pc:sldChg chg="del">
        <pc:chgData name="Kees Hoogland" userId="d34d4ac8-07a3-4280-b824-a621414e430d" providerId="ADAL" clId="{3934B340-6F75-4161-8419-D526C3869F29}" dt="2023-11-20T07:47:57.284" v="28" actId="47"/>
        <pc:sldMkLst>
          <pc:docMk/>
          <pc:sldMk cId="0" sldId="331"/>
        </pc:sldMkLst>
      </pc:sldChg>
      <pc:sldChg chg="modSp mod">
        <pc:chgData name="Kees Hoogland" userId="d34d4ac8-07a3-4280-b824-a621414e430d" providerId="ADAL" clId="{3934B340-6F75-4161-8419-D526C3869F29}" dt="2023-11-19T21:38:49.890" v="25" actId="403"/>
        <pc:sldMkLst>
          <pc:docMk/>
          <pc:sldMk cId="0" sldId="336"/>
        </pc:sldMkLst>
        <pc:spChg chg="mod">
          <ac:chgData name="Kees Hoogland" userId="d34d4ac8-07a3-4280-b824-a621414e430d" providerId="ADAL" clId="{3934B340-6F75-4161-8419-D526C3869F29}" dt="2023-11-19T21:38:43.005" v="22" actId="14100"/>
          <ac:spMkLst>
            <pc:docMk/>
            <pc:sldMk cId="0" sldId="336"/>
            <ac:spMk id="63492" creationId="{3840EFA6-402A-1F88-B3AD-AE039F01AB16}"/>
          </ac:spMkLst>
        </pc:spChg>
        <pc:spChg chg="mod">
          <ac:chgData name="Kees Hoogland" userId="d34d4ac8-07a3-4280-b824-a621414e430d" providerId="ADAL" clId="{3934B340-6F75-4161-8419-D526C3869F29}" dt="2023-11-19T21:38:43.005" v="22" actId="14100"/>
          <ac:spMkLst>
            <pc:docMk/>
            <pc:sldMk cId="0" sldId="336"/>
            <ac:spMk id="63497" creationId="{20E25C9A-1321-5D8F-C756-D55EEEAEDB28}"/>
          </ac:spMkLst>
        </pc:spChg>
        <pc:spChg chg="mod">
          <ac:chgData name="Kees Hoogland" userId="d34d4ac8-07a3-4280-b824-a621414e430d" providerId="ADAL" clId="{3934B340-6F75-4161-8419-D526C3869F29}" dt="2023-11-19T21:38:43.005" v="22" actId="14100"/>
          <ac:spMkLst>
            <pc:docMk/>
            <pc:sldMk cId="0" sldId="336"/>
            <ac:spMk id="63498" creationId="{1BF73420-012F-A117-E872-964A8EC71929}"/>
          </ac:spMkLst>
        </pc:spChg>
        <pc:spChg chg="mod">
          <ac:chgData name="Kees Hoogland" userId="d34d4ac8-07a3-4280-b824-a621414e430d" providerId="ADAL" clId="{3934B340-6F75-4161-8419-D526C3869F29}" dt="2023-11-19T21:38:43.005" v="22" actId="14100"/>
          <ac:spMkLst>
            <pc:docMk/>
            <pc:sldMk cId="0" sldId="336"/>
            <ac:spMk id="63499" creationId="{D3FC27CA-FF4A-3F83-F179-11E29E17C70C}"/>
          </ac:spMkLst>
        </pc:spChg>
        <pc:spChg chg="mod">
          <ac:chgData name="Kees Hoogland" userId="d34d4ac8-07a3-4280-b824-a621414e430d" providerId="ADAL" clId="{3934B340-6F75-4161-8419-D526C3869F29}" dt="2023-11-19T21:38:43.005" v="22" actId="14100"/>
          <ac:spMkLst>
            <pc:docMk/>
            <pc:sldMk cId="0" sldId="336"/>
            <ac:spMk id="63500" creationId="{E4C8B75D-96D9-CB3D-0640-CBD7C1A1B3C9}"/>
          </ac:spMkLst>
        </pc:spChg>
        <pc:spChg chg="mod">
          <ac:chgData name="Kees Hoogland" userId="d34d4ac8-07a3-4280-b824-a621414e430d" providerId="ADAL" clId="{3934B340-6F75-4161-8419-D526C3869F29}" dt="2023-11-19T21:38:43.005" v="22" actId="14100"/>
          <ac:spMkLst>
            <pc:docMk/>
            <pc:sldMk cId="0" sldId="336"/>
            <ac:spMk id="63501" creationId="{C2A631F5-972B-95E0-3704-A7DC68242C93}"/>
          </ac:spMkLst>
        </pc:spChg>
        <pc:spChg chg="mod">
          <ac:chgData name="Kees Hoogland" userId="d34d4ac8-07a3-4280-b824-a621414e430d" providerId="ADAL" clId="{3934B340-6F75-4161-8419-D526C3869F29}" dt="2023-11-19T21:38:43.005" v="22" actId="14100"/>
          <ac:spMkLst>
            <pc:docMk/>
            <pc:sldMk cId="0" sldId="336"/>
            <ac:spMk id="63502" creationId="{81E1265C-3775-22AF-2AE5-C6E875BD4DEE}"/>
          </ac:spMkLst>
        </pc:spChg>
        <pc:spChg chg="mod">
          <ac:chgData name="Kees Hoogland" userId="d34d4ac8-07a3-4280-b824-a621414e430d" providerId="ADAL" clId="{3934B340-6F75-4161-8419-D526C3869F29}" dt="2023-11-19T21:38:49.890" v="25" actId="403"/>
          <ac:spMkLst>
            <pc:docMk/>
            <pc:sldMk cId="0" sldId="336"/>
            <ac:spMk id="63503" creationId="{F46312D4-4DFB-0AC0-8D58-1647E5AD084C}"/>
          </ac:spMkLst>
        </pc:spChg>
        <pc:spChg chg="mod">
          <ac:chgData name="Kees Hoogland" userId="d34d4ac8-07a3-4280-b824-a621414e430d" providerId="ADAL" clId="{3934B340-6F75-4161-8419-D526C3869F29}" dt="2023-11-19T21:38:43.005" v="22" actId="14100"/>
          <ac:spMkLst>
            <pc:docMk/>
            <pc:sldMk cId="0" sldId="336"/>
            <ac:spMk id="63504" creationId="{AC1326B3-56F6-137F-027C-8E742949E348}"/>
          </ac:spMkLst>
        </pc:spChg>
        <pc:grpChg chg="mod">
          <ac:chgData name="Kees Hoogland" userId="d34d4ac8-07a3-4280-b824-a621414e430d" providerId="ADAL" clId="{3934B340-6F75-4161-8419-D526C3869F29}" dt="2023-11-19T21:38:43.005" v="22" actId="14100"/>
          <ac:grpSpMkLst>
            <pc:docMk/>
            <pc:sldMk cId="0" sldId="336"/>
            <ac:grpSpMk id="63490" creationId="{4C90766C-C229-CD56-FC04-13151398DA6B}"/>
          </ac:grpSpMkLst>
        </pc:grpChg>
        <pc:grpChg chg="mod">
          <ac:chgData name="Kees Hoogland" userId="d34d4ac8-07a3-4280-b824-a621414e430d" providerId="ADAL" clId="{3934B340-6F75-4161-8419-D526C3869F29}" dt="2023-11-19T21:38:43.005" v="22" actId="14100"/>
          <ac:grpSpMkLst>
            <pc:docMk/>
            <pc:sldMk cId="0" sldId="336"/>
            <ac:grpSpMk id="63491" creationId="{27C90977-8FD8-687B-F163-9D9CD5544F7C}"/>
          </ac:grpSpMkLst>
        </pc:grpChg>
        <pc:grpChg chg="mod">
          <ac:chgData name="Kees Hoogland" userId="d34d4ac8-07a3-4280-b824-a621414e430d" providerId="ADAL" clId="{3934B340-6F75-4161-8419-D526C3869F29}" dt="2023-11-19T21:38:43.005" v="22" actId="14100"/>
          <ac:grpSpMkLst>
            <pc:docMk/>
            <pc:sldMk cId="0" sldId="336"/>
            <ac:grpSpMk id="63493" creationId="{BB6B1CEE-2394-2A8C-C352-11BA2306454A}"/>
          </ac:grpSpMkLst>
        </pc:grpChg>
        <pc:grpChg chg="mod">
          <ac:chgData name="Kees Hoogland" userId="d34d4ac8-07a3-4280-b824-a621414e430d" providerId="ADAL" clId="{3934B340-6F75-4161-8419-D526C3869F29}" dt="2023-11-19T21:38:43.005" v="22" actId="14100"/>
          <ac:grpSpMkLst>
            <pc:docMk/>
            <pc:sldMk cId="0" sldId="336"/>
            <ac:grpSpMk id="63494" creationId="{3A33F963-410E-426C-8036-86A84C56A27D}"/>
          </ac:grpSpMkLst>
        </pc:grpChg>
        <pc:grpChg chg="mod">
          <ac:chgData name="Kees Hoogland" userId="d34d4ac8-07a3-4280-b824-a621414e430d" providerId="ADAL" clId="{3934B340-6F75-4161-8419-D526C3869F29}" dt="2023-11-19T21:38:43.005" v="22" actId="14100"/>
          <ac:grpSpMkLst>
            <pc:docMk/>
            <pc:sldMk cId="0" sldId="336"/>
            <ac:grpSpMk id="63495" creationId="{6044D5BB-3182-CE16-F8C1-4E04BBF159B2}"/>
          </ac:grpSpMkLst>
        </pc:grpChg>
        <pc:grpChg chg="mod">
          <ac:chgData name="Kees Hoogland" userId="d34d4ac8-07a3-4280-b824-a621414e430d" providerId="ADAL" clId="{3934B340-6F75-4161-8419-D526C3869F29}" dt="2023-11-19T21:38:43.005" v="22" actId="14100"/>
          <ac:grpSpMkLst>
            <pc:docMk/>
            <pc:sldMk cId="0" sldId="336"/>
            <ac:grpSpMk id="63496" creationId="{1EE4D7DA-0371-5FC0-D56D-5C864B3F5A3B}"/>
          </ac:grpSpMkLst>
        </pc:grpChg>
      </pc:sldChg>
      <pc:sldChg chg="ord">
        <pc:chgData name="Kees Hoogland" userId="d34d4ac8-07a3-4280-b824-a621414e430d" providerId="ADAL" clId="{3934B340-6F75-4161-8419-D526C3869F29}" dt="2023-11-19T21:38:31.266" v="20"/>
        <pc:sldMkLst>
          <pc:docMk/>
          <pc:sldMk cId="0" sldId="341"/>
        </pc:sldMkLst>
      </pc:sldChg>
      <pc:sldChg chg="del">
        <pc:chgData name="Kees Hoogland" userId="d34d4ac8-07a3-4280-b824-a621414e430d" providerId="ADAL" clId="{3934B340-6F75-4161-8419-D526C3869F29}" dt="2023-11-20T07:47:18.295" v="26" actId="47"/>
        <pc:sldMkLst>
          <pc:docMk/>
          <pc:sldMk cId="0" sldId="345"/>
        </pc:sldMkLst>
      </pc:sldChg>
      <pc:sldChg chg="addSp modSp mod">
        <pc:chgData name="Kees Hoogland" userId="d34d4ac8-07a3-4280-b824-a621414e430d" providerId="ADAL" clId="{3934B340-6F75-4161-8419-D526C3869F29}" dt="2023-11-19T21:35:57.726" v="3" actId="14100"/>
        <pc:sldMkLst>
          <pc:docMk/>
          <pc:sldMk cId="0" sldId="350"/>
        </pc:sldMkLst>
        <pc:picChg chg="add mod">
          <ac:chgData name="Kees Hoogland" userId="d34d4ac8-07a3-4280-b824-a621414e430d" providerId="ADAL" clId="{3934B340-6F75-4161-8419-D526C3869F29}" dt="2023-11-19T21:35:57.726" v="3" actId="14100"/>
          <ac:picMkLst>
            <pc:docMk/>
            <pc:sldMk cId="0" sldId="350"/>
            <ac:picMk id="3" creationId="{AC43DB8D-6833-4298-D4E7-5AFBDD797066}"/>
          </ac:picMkLst>
        </pc:picChg>
      </pc:sldChg>
      <pc:sldChg chg="del">
        <pc:chgData name="Kees Hoogland" userId="d34d4ac8-07a3-4280-b824-a621414e430d" providerId="ADAL" clId="{3934B340-6F75-4161-8419-D526C3869F29}" dt="2023-11-19T21:37:22.470" v="7" actId="47"/>
        <pc:sldMkLst>
          <pc:docMk/>
          <pc:sldMk cId="0" sldId="362"/>
        </pc:sldMkLst>
      </pc:sldChg>
      <pc:sldChg chg="ord">
        <pc:chgData name="Kees Hoogland" userId="d34d4ac8-07a3-4280-b824-a621414e430d" providerId="ADAL" clId="{3934B340-6F75-4161-8419-D526C3869F29}" dt="2023-11-19T21:38:30.101" v="18"/>
        <pc:sldMkLst>
          <pc:docMk/>
          <pc:sldMk cId="0" sldId="367"/>
        </pc:sldMkLst>
      </pc:sldChg>
      <pc:sldChg chg="del">
        <pc:chgData name="Kees Hoogland" userId="d34d4ac8-07a3-4280-b824-a621414e430d" providerId="ADAL" clId="{3934B340-6F75-4161-8419-D526C3869F29}" dt="2023-11-20T07:48:15.875" v="29" actId="47"/>
        <pc:sldMkLst>
          <pc:docMk/>
          <pc:sldMk cId="0" sldId="37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C40D1F5D-95C9-4045-656F-A7A1E2B7A235}"/>
              </a:ext>
            </a:extLst>
          </p:cNvPr>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nl-NL"/>
          </a:p>
        </p:txBody>
      </p:sp>
      <p:sp>
        <p:nvSpPr>
          <p:cNvPr id="159747" name="Rectangle 3">
            <a:extLst>
              <a:ext uri="{FF2B5EF4-FFF2-40B4-BE49-F238E27FC236}">
                <a16:creationId xmlns:a16="http://schemas.microsoft.com/office/drawing/2014/main" id="{4CF83CE7-D295-168A-E71D-9E111A4DC16D}"/>
              </a:ext>
            </a:extLst>
          </p:cNvPr>
          <p:cNvSpPr>
            <a:spLocks noGrp="1" noChangeArrowheads="1"/>
          </p:cNvSpPr>
          <p:nvPr>
            <p:ph type="dt" sz="quarter" idx="1"/>
          </p:nvPr>
        </p:nvSpPr>
        <p:spPr bwMode="auto">
          <a:xfrm>
            <a:off x="3779838"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nl-NL"/>
          </a:p>
        </p:txBody>
      </p:sp>
      <p:sp>
        <p:nvSpPr>
          <p:cNvPr id="159748" name="Rectangle 4">
            <a:extLst>
              <a:ext uri="{FF2B5EF4-FFF2-40B4-BE49-F238E27FC236}">
                <a16:creationId xmlns:a16="http://schemas.microsoft.com/office/drawing/2014/main" id="{F5C600DC-B415-F836-44DE-0BAE376594ED}"/>
              </a:ext>
            </a:extLst>
          </p:cNvPr>
          <p:cNvSpPr>
            <a:spLocks noGrp="1" noChangeArrowheads="1"/>
          </p:cNvSpPr>
          <p:nvPr>
            <p:ph type="ftr" sz="quarter" idx="2"/>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nl-NL"/>
          </a:p>
        </p:txBody>
      </p:sp>
      <p:sp>
        <p:nvSpPr>
          <p:cNvPr id="159749" name="Rectangle 5">
            <a:extLst>
              <a:ext uri="{FF2B5EF4-FFF2-40B4-BE49-F238E27FC236}">
                <a16:creationId xmlns:a16="http://schemas.microsoft.com/office/drawing/2014/main" id="{F54FBF22-6268-B210-BBAF-E5CD2553C1EE}"/>
              </a:ext>
            </a:extLst>
          </p:cNvPr>
          <p:cNvSpPr>
            <a:spLocks noGrp="1" noChangeArrowheads="1"/>
          </p:cNvSpPr>
          <p:nvPr>
            <p:ph type="sldNum" sz="quarter" idx="3"/>
          </p:nvPr>
        </p:nvSpPr>
        <p:spPr bwMode="auto">
          <a:xfrm>
            <a:off x="3779838"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EBE4038-96CE-481F-AB41-6B2B52A5AF47}" type="slidenum">
              <a:rPr lang="nl-NL" altLang="nl-NL"/>
              <a:pPr/>
              <a:t>‹#›</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38491F2-4AD2-60E2-A881-8F104C520A35}"/>
              </a:ext>
            </a:extLst>
          </p:cNvPr>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a:extLst>
              <a:ext uri="{FF2B5EF4-FFF2-40B4-BE49-F238E27FC236}">
                <a16:creationId xmlns:a16="http://schemas.microsoft.com/office/drawing/2014/main" id="{C813AB0F-3736-F915-E389-1A64DF94A29B}"/>
              </a:ext>
            </a:extLst>
          </p:cNvPr>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pPr>
              <a:defRPr/>
            </a:pPr>
            <a:fld id="{0C15973C-496A-4B0D-B7AC-537A254B9D69}" type="datetimeFigureOut">
              <a:rPr lang="nl-NL"/>
              <a:pPr>
                <a:defRPr/>
              </a:pPr>
              <a:t>20-11-2023</a:t>
            </a:fld>
            <a:endParaRPr lang="nl-NL"/>
          </a:p>
        </p:txBody>
      </p:sp>
      <p:sp>
        <p:nvSpPr>
          <p:cNvPr id="4" name="Tijdelijke aanduiding voor dia-afbeelding 3">
            <a:extLst>
              <a:ext uri="{FF2B5EF4-FFF2-40B4-BE49-F238E27FC236}">
                <a16:creationId xmlns:a16="http://schemas.microsoft.com/office/drawing/2014/main" id="{87833511-6923-230D-8910-C11FF6EA2EE2}"/>
              </a:ext>
            </a:extLst>
          </p:cNvPr>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9C89C5AB-03E3-0C10-1946-F86D4B2D068C}"/>
              </a:ext>
            </a:extLst>
          </p:cNvPr>
          <p:cNvSpPr>
            <a:spLocks noGrp="1"/>
          </p:cNvSpPr>
          <p:nvPr>
            <p:ph type="body" sz="quarter" idx="3"/>
          </p:nvPr>
        </p:nvSpPr>
        <p:spPr>
          <a:xfrm>
            <a:off x="666750" y="4714875"/>
            <a:ext cx="5335588" cy="4467225"/>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541B2B31-12EF-4B3B-1022-0AC0BF0B9D76}"/>
              </a:ext>
            </a:extLst>
          </p:cNvPr>
          <p:cNvSpPr>
            <a:spLocks noGrp="1"/>
          </p:cNvSpPr>
          <p:nvPr>
            <p:ph type="ftr" sz="quarter" idx="4"/>
          </p:nvPr>
        </p:nvSpPr>
        <p:spPr>
          <a:xfrm>
            <a:off x="0" y="9428163"/>
            <a:ext cx="2889250" cy="496887"/>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a:extLst>
              <a:ext uri="{FF2B5EF4-FFF2-40B4-BE49-F238E27FC236}">
                <a16:creationId xmlns:a16="http://schemas.microsoft.com/office/drawing/2014/main" id="{22D56F13-8E1F-38C3-2DEA-317AA68A4F99}"/>
              </a:ext>
            </a:extLst>
          </p:cNvPr>
          <p:cNvSpPr>
            <a:spLocks noGrp="1"/>
          </p:cNvSpPr>
          <p:nvPr>
            <p:ph type="sldNum" sz="quarter" idx="5"/>
          </p:nvPr>
        </p:nvSpPr>
        <p:spPr>
          <a:xfrm>
            <a:off x="3778250" y="9428163"/>
            <a:ext cx="288925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65F848F-037A-46E0-8B59-D4531083EA78}" type="slidenum">
              <a:rPr lang="nl-NL" altLang="nl-NL"/>
              <a:pPr/>
              <a:t>‹#›</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jdelijke aanduiding voor dia-afbeelding 1">
            <a:extLst>
              <a:ext uri="{FF2B5EF4-FFF2-40B4-BE49-F238E27FC236}">
                <a16:creationId xmlns:a16="http://schemas.microsoft.com/office/drawing/2014/main" id="{5CFC4FD4-8A3A-177A-1445-7EDDA5CFE8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Tijdelijke aanduiding voor notities 2">
            <a:extLst>
              <a:ext uri="{FF2B5EF4-FFF2-40B4-BE49-F238E27FC236}">
                <a16:creationId xmlns:a16="http://schemas.microsoft.com/office/drawing/2014/main" id="{D7E8A07A-FEB1-19E8-4205-714FB1378C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83972" name="Tijdelijke aanduiding voor dianummer 3">
            <a:extLst>
              <a:ext uri="{FF2B5EF4-FFF2-40B4-BE49-F238E27FC236}">
                <a16:creationId xmlns:a16="http://schemas.microsoft.com/office/drawing/2014/main" id="{FF1EC3A6-F20C-AF77-8AB9-88B6505B8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06C72635-70E8-470B-91A0-D2B49BD22AD7}" type="slidenum">
              <a:rPr lang="nl-NL" altLang="nl-NL" sz="1200"/>
              <a:pPr eaLnBrk="1" hangingPunct="1"/>
              <a:t>3</a:t>
            </a:fld>
            <a:endParaRPr lang="nl-NL" altLang="nl-NL"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jdelijke aanduiding voor dia-afbeelding 1">
            <a:extLst>
              <a:ext uri="{FF2B5EF4-FFF2-40B4-BE49-F238E27FC236}">
                <a16:creationId xmlns:a16="http://schemas.microsoft.com/office/drawing/2014/main" id="{97023F62-4FB8-494D-967A-ED0DA85D64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Tijdelijke aanduiding voor notities 2">
            <a:extLst>
              <a:ext uri="{FF2B5EF4-FFF2-40B4-BE49-F238E27FC236}">
                <a16:creationId xmlns:a16="http://schemas.microsoft.com/office/drawing/2014/main" id="{02D584E0-3B69-FF69-3D83-99707514FD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6260" name="Tijdelijke aanduiding voor dianummer 3">
            <a:extLst>
              <a:ext uri="{FF2B5EF4-FFF2-40B4-BE49-F238E27FC236}">
                <a16:creationId xmlns:a16="http://schemas.microsoft.com/office/drawing/2014/main" id="{B8D6D1F5-2DB7-8034-B903-0E1034A9D8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D93AD366-89B8-4899-A9EC-21C95C4B439B}" type="slidenum">
              <a:rPr lang="nl-NL" altLang="nl-NL" sz="1200"/>
              <a:pPr eaLnBrk="1" hangingPunct="1"/>
              <a:t>13</a:t>
            </a:fld>
            <a:endParaRPr lang="nl-NL" altLang="nl-NL"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jdelijke aanduiding voor dia-afbeelding 1">
            <a:extLst>
              <a:ext uri="{FF2B5EF4-FFF2-40B4-BE49-F238E27FC236}">
                <a16:creationId xmlns:a16="http://schemas.microsoft.com/office/drawing/2014/main" id="{21D98F9E-B78C-CB8D-C271-9C6A52FE28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Tijdelijke aanduiding voor notities 2">
            <a:extLst>
              <a:ext uri="{FF2B5EF4-FFF2-40B4-BE49-F238E27FC236}">
                <a16:creationId xmlns:a16="http://schemas.microsoft.com/office/drawing/2014/main" id="{33DA96F8-F048-0C26-5D65-C0700A2369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7284" name="Tijdelijke aanduiding voor dianummer 3">
            <a:extLst>
              <a:ext uri="{FF2B5EF4-FFF2-40B4-BE49-F238E27FC236}">
                <a16:creationId xmlns:a16="http://schemas.microsoft.com/office/drawing/2014/main" id="{3AF40B28-95E6-5666-37ED-499CFE7E46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F75480D0-8701-419B-8231-BC39F8364993}" type="slidenum">
              <a:rPr lang="nl-NL" altLang="nl-NL" sz="1200"/>
              <a:pPr eaLnBrk="1" hangingPunct="1"/>
              <a:t>14</a:t>
            </a:fld>
            <a:endParaRPr lang="nl-NL" altLang="nl-NL"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jdelijke aanduiding voor dia-afbeelding 1">
            <a:extLst>
              <a:ext uri="{FF2B5EF4-FFF2-40B4-BE49-F238E27FC236}">
                <a16:creationId xmlns:a16="http://schemas.microsoft.com/office/drawing/2014/main" id="{7AD260C7-595A-F123-4B9E-2450E13E73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Tijdelijke aanduiding voor notities 2">
            <a:extLst>
              <a:ext uri="{FF2B5EF4-FFF2-40B4-BE49-F238E27FC236}">
                <a16:creationId xmlns:a16="http://schemas.microsoft.com/office/drawing/2014/main" id="{7DE995ED-E007-E925-6547-9FE046E506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9332" name="Tijdelijke aanduiding voor dianummer 3">
            <a:extLst>
              <a:ext uri="{FF2B5EF4-FFF2-40B4-BE49-F238E27FC236}">
                <a16:creationId xmlns:a16="http://schemas.microsoft.com/office/drawing/2014/main" id="{330FF6E3-1D7D-CF6A-A6F8-9D57F71D00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2166BA1D-89D9-45D4-B2BC-FAE2245B867B}" type="slidenum">
              <a:rPr lang="nl-NL" altLang="nl-NL" sz="1200"/>
              <a:pPr eaLnBrk="1" hangingPunct="1"/>
              <a:t>16</a:t>
            </a:fld>
            <a:endParaRPr lang="nl-NL" altLang="nl-NL"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jdelijke aanduiding voor dia-afbeelding 1">
            <a:extLst>
              <a:ext uri="{FF2B5EF4-FFF2-40B4-BE49-F238E27FC236}">
                <a16:creationId xmlns:a16="http://schemas.microsoft.com/office/drawing/2014/main" id="{C9979238-B542-02E1-4C1C-F3C5DA8FD1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Tijdelijke aanduiding voor notities 2">
            <a:extLst>
              <a:ext uri="{FF2B5EF4-FFF2-40B4-BE49-F238E27FC236}">
                <a16:creationId xmlns:a16="http://schemas.microsoft.com/office/drawing/2014/main" id="{8BBD624F-BED4-CF7F-85EA-E180344E8A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02404" name="Tijdelijke aanduiding voor dianummer 3">
            <a:extLst>
              <a:ext uri="{FF2B5EF4-FFF2-40B4-BE49-F238E27FC236}">
                <a16:creationId xmlns:a16="http://schemas.microsoft.com/office/drawing/2014/main" id="{0FC2B47F-84A9-2EE2-5C67-78A15A94FA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880BD5D6-68BB-4204-9EC7-1DB111E4D36E}" type="slidenum">
              <a:rPr lang="nl-NL" altLang="nl-NL" sz="1200"/>
              <a:pPr eaLnBrk="1" hangingPunct="1"/>
              <a:t>17</a:t>
            </a:fld>
            <a:endParaRPr lang="nl-NL" altLang="nl-NL"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jdelijke aanduiding voor dia-afbeelding 1">
            <a:extLst>
              <a:ext uri="{FF2B5EF4-FFF2-40B4-BE49-F238E27FC236}">
                <a16:creationId xmlns:a16="http://schemas.microsoft.com/office/drawing/2014/main" id="{F8404B47-4B2C-E7A2-FE82-38B12FB556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Tijdelijke aanduiding voor notities 2">
            <a:extLst>
              <a:ext uri="{FF2B5EF4-FFF2-40B4-BE49-F238E27FC236}">
                <a16:creationId xmlns:a16="http://schemas.microsoft.com/office/drawing/2014/main" id="{9CDBD6FC-6C71-CB14-76CE-8BF5C29EA2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07524" name="Tijdelijke aanduiding voor dianummer 3">
            <a:extLst>
              <a:ext uri="{FF2B5EF4-FFF2-40B4-BE49-F238E27FC236}">
                <a16:creationId xmlns:a16="http://schemas.microsoft.com/office/drawing/2014/main" id="{65114F54-DC9F-0710-EBF4-CED7B0708A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BE059A3B-7C74-4AFB-B694-99BB6A8A8CEB}" type="slidenum">
              <a:rPr lang="nl-NL" altLang="nl-NL" sz="1200"/>
              <a:pPr eaLnBrk="1" hangingPunct="1"/>
              <a:t>18</a:t>
            </a:fld>
            <a:endParaRPr lang="nl-NL" altLang="nl-NL"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jdelijke aanduiding voor dia-afbeelding 1">
            <a:extLst>
              <a:ext uri="{FF2B5EF4-FFF2-40B4-BE49-F238E27FC236}">
                <a16:creationId xmlns:a16="http://schemas.microsoft.com/office/drawing/2014/main" id="{ABF79495-1874-941D-F1A9-A1F03BE9B0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Tijdelijke aanduiding voor notities 2">
            <a:extLst>
              <a:ext uri="{FF2B5EF4-FFF2-40B4-BE49-F238E27FC236}">
                <a16:creationId xmlns:a16="http://schemas.microsoft.com/office/drawing/2014/main" id="{055C7B50-D1E6-5654-3479-A099E84F84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08548" name="Tijdelijke aanduiding voor dianummer 3">
            <a:extLst>
              <a:ext uri="{FF2B5EF4-FFF2-40B4-BE49-F238E27FC236}">
                <a16:creationId xmlns:a16="http://schemas.microsoft.com/office/drawing/2014/main" id="{3EADED36-C60C-8A85-C840-25F166B7A6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9ED83E69-23CD-4F78-BB4C-A55CC7C4CCF7}" type="slidenum">
              <a:rPr lang="nl-NL" altLang="nl-NL" sz="1200"/>
              <a:pPr eaLnBrk="1" hangingPunct="1"/>
              <a:t>19</a:t>
            </a:fld>
            <a:endParaRPr lang="nl-NL" altLang="nl-NL"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727B02C6-C4AA-B1B3-FDE2-82F7CB3DC3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F1E88A65-27BF-444D-93DD-13E7C5A63A42}" type="slidenum">
              <a:rPr lang="nl-NL" altLang="nl-NL" sz="1200"/>
              <a:pPr eaLnBrk="1" hangingPunct="1"/>
              <a:t>20</a:t>
            </a:fld>
            <a:endParaRPr lang="nl-NL" altLang="nl-NL" sz="1200"/>
          </a:p>
        </p:txBody>
      </p:sp>
      <p:sp>
        <p:nvSpPr>
          <p:cNvPr id="112643" name="Rectangle 2">
            <a:extLst>
              <a:ext uri="{FF2B5EF4-FFF2-40B4-BE49-F238E27FC236}">
                <a16:creationId xmlns:a16="http://schemas.microsoft.com/office/drawing/2014/main" id="{9B521306-7333-4274-F268-1AC1ABFEF1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6483CA4C-2FD1-B511-14BF-94D3921C3C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jdelijke aanduiding voor dia-afbeelding 1">
            <a:extLst>
              <a:ext uri="{FF2B5EF4-FFF2-40B4-BE49-F238E27FC236}">
                <a16:creationId xmlns:a16="http://schemas.microsoft.com/office/drawing/2014/main" id="{01385AEB-64CE-2CD4-D3B4-3CC5C27230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Tijdelijke aanduiding voor notities 2">
            <a:extLst>
              <a:ext uri="{FF2B5EF4-FFF2-40B4-BE49-F238E27FC236}">
                <a16:creationId xmlns:a16="http://schemas.microsoft.com/office/drawing/2014/main" id="{80F52235-DDA4-4CD2-31B8-67D3113494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13668" name="Tijdelijke aanduiding voor dianummer 3">
            <a:extLst>
              <a:ext uri="{FF2B5EF4-FFF2-40B4-BE49-F238E27FC236}">
                <a16:creationId xmlns:a16="http://schemas.microsoft.com/office/drawing/2014/main" id="{D2A02CDD-080B-66E6-CF56-64A7A64A81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80AD0C2F-DDA0-4C4A-A976-B6B40B51ED7C}" type="slidenum">
              <a:rPr lang="nl-NL" altLang="nl-NL" sz="1200"/>
              <a:pPr eaLnBrk="1" hangingPunct="1"/>
              <a:t>21</a:t>
            </a:fld>
            <a:endParaRPr lang="nl-NL" altLang="nl-NL"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jdelijke aanduiding voor dia-afbeelding 1">
            <a:extLst>
              <a:ext uri="{FF2B5EF4-FFF2-40B4-BE49-F238E27FC236}">
                <a16:creationId xmlns:a16="http://schemas.microsoft.com/office/drawing/2014/main" id="{AAA2EF3F-1C21-8F4A-105B-AE0CA9A661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Tijdelijke aanduiding voor notities 2">
            <a:extLst>
              <a:ext uri="{FF2B5EF4-FFF2-40B4-BE49-F238E27FC236}">
                <a16:creationId xmlns:a16="http://schemas.microsoft.com/office/drawing/2014/main" id="{21D2C563-BE28-88A8-4B6E-025342736F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15716" name="Tijdelijke aanduiding voor dianummer 3">
            <a:extLst>
              <a:ext uri="{FF2B5EF4-FFF2-40B4-BE49-F238E27FC236}">
                <a16:creationId xmlns:a16="http://schemas.microsoft.com/office/drawing/2014/main" id="{4E168E23-9F40-A0BA-614F-BEFEC9C6BE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8040DA7E-6039-485D-95C8-0D5FF2269AAE}" type="slidenum">
              <a:rPr lang="nl-NL" altLang="nl-NL" sz="1200"/>
              <a:pPr eaLnBrk="1" hangingPunct="1"/>
              <a:t>22</a:t>
            </a:fld>
            <a:endParaRPr lang="nl-NL" altLang="nl-NL"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jdelijke aanduiding voor dia-afbeelding 1">
            <a:extLst>
              <a:ext uri="{FF2B5EF4-FFF2-40B4-BE49-F238E27FC236}">
                <a16:creationId xmlns:a16="http://schemas.microsoft.com/office/drawing/2014/main" id="{2B697C16-D57C-6368-02EA-DFF8BAF7F1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Tijdelijke aanduiding voor notities 2">
            <a:extLst>
              <a:ext uri="{FF2B5EF4-FFF2-40B4-BE49-F238E27FC236}">
                <a16:creationId xmlns:a16="http://schemas.microsoft.com/office/drawing/2014/main" id="{7329FAA7-B7F4-0F1F-3B71-3548BB082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16740" name="Tijdelijke aanduiding voor dianummer 3">
            <a:extLst>
              <a:ext uri="{FF2B5EF4-FFF2-40B4-BE49-F238E27FC236}">
                <a16:creationId xmlns:a16="http://schemas.microsoft.com/office/drawing/2014/main" id="{F3BC357B-7935-979C-9166-D589ADDBBE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AD004BE4-AD35-4C38-B348-7BFD3ECBF7C8}" type="slidenum">
              <a:rPr lang="nl-NL" altLang="nl-NL" sz="1200"/>
              <a:pPr eaLnBrk="1" hangingPunct="1"/>
              <a:t>23</a:t>
            </a:fld>
            <a:endParaRPr lang="nl-NL" altLang="nl-NL"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jdelijke aanduiding voor dia-afbeelding 1">
            <a:extLst>
              <a:ext uri="{FF2B5EF4-FFF2-40B4-BE49-F238E27FC236}">
                <a16:creationId xmlns:a16="http://schemas.microsoft.com/office/drawing/2014/main" id="{6C5C3F55-494C-72F2-AFC8-2A514CCAF8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Tijdelijke aanduiding voor notities 2">
            <a:extLst>
              <a:ext uri="{FF2B5EF4-FFF2-40B4-BE49-F238E27FC236}">
                <a16:creationId xmlns:a16="http://schemas.microsoft.com/office/drawing/2014/main" id="{3F2F6A3C-8296-C110-7066-7EDF93AFA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86020" name="Tijdelijke aanduiding voor dianummer 3">
            <a:extLst>
              <a:ext uri="{FF2B5EF4-FFF2-40B4-BE49-F238E27FC236}">
                <a16:creationId xmlns:a16="http://schemas.microsoft.com/office/drawing/2014/main" id="{D58945A6-BCD8-C0A9-2858-92849918CB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BA484B7A-8240-4B10-A71F-B2BCA7CBA1D0}" type="slidenum">
              <a:rPr lang="nl-NL" altLang="nl-NL" sz="1200"/>
              <a:pPr eaLnBrk="1" hangingPunct="1"/>
              <a:t>4</a:t>
            </a:fld>
            <a:endParaRPr lang="nl-NL" altLang="nl-NL"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jdelijke aanduiding voor dia-afbeelding 1">
            <a:extLst>
              <a:ext uri="{FF2B5EF4-FFF2-40B4-BE49-F238E27FC236}">
                <a16:creationId xmlns:a16="http://schemas.microsoft.com/office/drawing/2014/main" id="{EB15E925-9CBE-9E87-8E5D-7257087A09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Tijdelijke aanduiding voor notities 2">
            <a:extLst>
              <a:ext uri="{FF2B5EF4-FFF2-40B4-BE49-F238E27FC236}">
                <a16:creationId xmlns:a16="http://schemas.microsoft.com/office/drawing/2014/main" id="{D77E51B1-63F3-E478-68DF-E05FAC51E5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18788" name="Tijdelijke aanduiding voor dianummer 3">
            <a:extLst>
              <a:ext uri="{FF2B5EF4-FFF2-40B4-BE49-F238E27FC236}">
                <a16:creationId xmlns:a16="http://schemas.microsoft.com/office/drawing/2014/main" id="{90465F7E-D3DF-4347-0351-4C9A7FF6C3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1FDF3FD3-978C-400D-9736-9CA1599807EA}" type="slidenum">
              <a:rPr lang="nl-NL" altLang="nl-NL" sz="1200"/>
              <a:pPr eaLnBrk="1" hangingPunct="1"/>
              <a:t>24</a:t>
            </a:fld>
            <a:endParaRPr lang="nl-NL" altLang="nl-NL"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jdelijke aanduiding voor dia-afbeelding 1">
            <a:extLst>
              <a:ext uri="{FF2B5EF4-FFF2-40B4-BE49-F238E27FC236}">
                <a16:creationId xmlns:a16="http://schemas.microsoft.com/office/drawing/2014/main" id="{AF24087C-F35F-82C0-7443-C4D7974B2A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Tijdelijke aanduiding voor notities 2">
            <a:extLst>
              <a:ext uri="{FF2B5EF4-FFF2-40B4-BE49-F238E27FC236}">
                <a16:creationId xmlns:a16="http://schemas.microsoft.com/office/drawing/2014/main" id="{9C9630F5-D164-24F6-FA5E-A66B6BA06C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19812" name="Tijdelijke aanduiding voor dianummer 3">
            <a:extLst>
              <a:ext uri="{FF2B5EF4-FFF2-40B4-BE49-F238E27FC236}">
                <a16:creationId xmlns:a16="http://schemas.microsoft.com/office/drawing/2014/main" id="{FA0C97C6-4A11-0DBA-F936-F8DBF7D9B3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9FFD487A-31E1-4A27-9CF0-6025329687B6}" type="slidenum">
              <a:rPr lang="nl-NL" altLang="nl-NL" sz="1200"/>
              <a:pPr eaLnBrk="1" hangingPunct="1"/>
              <a:t>25</a:t>
            </a:fld>
            <a:endParaRPr lang="nl-NL" altLang="nl-NL"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jdelijke aanduiding voor dia-afbeelding 1">
            <a:extLst>
              <a:ext uri="{FF2B5EF4-FFF2-40B4-BE49-F238E27FC236}">
                <a16:creationId xmlns:a16="http://schemas.microsoft.com/office/drawing/2014/main" id="{10F38489-2AD7-AA69-AA7A-D1E24DB7D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Tijdelijke aanduiding voor notities 2">
            <a:extLst>
              <a:ext uri="{FF2B5EF4-FFF2-40B4-BE49-F238E27FC236}">
                <a16:creationId xmlns:a16="http://schemas.microsoft.com/office/drawing/2014/main" id="{C5B86168-48D4-2A1C-DCDA-02DC88B715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20836" name="Tijdelijke aanduiding voor dianummer 3">
            <a:extLst>
              <a:ext uri="{FF2B5EF4-FFF2-40B4-BE49-F238E27FC236}">
                <a16:creationId xmlns:a16="http://schemas.microsoft.com/office/drawing/2014/main" id="{33A1837B-69D6-AC62-EEB2-1003352513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5D42F29B-3978-41D5-8A9C-9A24816B58B0}" type="slidenum">
              <a:rPr lang="nl-NL" altLang="nl-NL" sz="1200"/>
              <a:pPr eaLnBrk="1" hangingPunct="1"/>
              <a:t>26</a:t>
            </a:fld>
            <a:endParaRPr lang="nl-NL" altLang="nl-NL"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jdelijke aanduiding voor dia-afbeelding 1">
            <a:extLst>
              <a:ext uri="{FF2B5EF4-FFF2-40B4-BE49-F238E27FC236}">
                <a16:creationId xmlns:a16="http://schemas.microsoft.com/office/drawing/2014/main" id="{5FD9360A-4FAC-48B2-B46C-DAF4991049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Tijdelijke aanduiding voor notities 2">
            <a:extLst>
              <a:ext uri="{FF2B5EF4-FFF2-40B4-BE49-F238E27FC236}">
                <a16:creationId xmlns:a16="http://schemas.microsoft.com/office/drawing/2014/main" id="{7A551BFA-E936-9FFD-C783-CEFC6A1617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21860" name="Tijdelijke aanduiding voor dianummer 3">
            <a:extLst>
              <a:ext uri="{FF2B5EF4-FFF2-40B4-BE49-F238E27FC236}">
                <a16:creationId xmlns:a16="http://schemas.microsoft.com/office/drawing/2014/main" id="{2EC58180-BDFC-739D-C705-132F6C248E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E459FCF3-0642-4F93-81D3-F251D2FB0990}" type="slidenum">
              <a:rPr lang="nl-NL" altLang="nl-NL" sz="1200"/>
              <a:pPr eaLnBrk="1" hangingPunct="1"/>
              <a:t>27</a:t>
            </a:fld>
            <a:endParaRPr lang="nl-NL" altLang="nl-NL"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jdelijke aanduiding voor dia-afbeelding 1">
            <a:extLst>
              <a:ext uri="{FF2B5EF4-FFF2-40B4-BE49-F238E27FC236}">
                <a16:creationId xmlns:a16="http://schemas.microsoft.com/office/drawing/2014/main" id="{84A6C632-46AB-05C5-5397-2115C0EEE1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Tijdelijke aanduiding voor notities 2">
            <a:extLst>
              <a:ext uri="{FF2B5EF4-FFF2-40B4-BE49-F238E27FC236}">
                <a16:creationId xmlns:a16="http://schemas.microsoft.com/office/drawing/2014/main" id="{A228D164-45D5-7AFF-2AF0-43C509ED4B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23908" name="Tijdelijke aanduiding voor dianummer 3">
            <a:extLst>
              <a:ext uri="{FF2B5EF4-FFF2-40B4-BE49-F238E27FC236}">
                <a16:creationId xmlns:a16="http://schemas.microsoft.com/office/drawing/2014/main" id="{06F39F46-E012-C0C3-1D04-8F235CD10D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7A6149F7-D4A5-46E5-9003-DB5448969CF3}" type="slidenum">
              <a:rPr lang="nl-NL" altLang="nl-NL" sz="1200"/>
              <a:pPr eaLnBrk="1" hangingPunct="1"/>
              <a:t>28</a:t>
            </a:fld>
            <a:endParaRPr lang="nl-NL" altLang="nl-NL"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jdelijke aanduiding voor dia-afbeelding 1">
            <a:extLst>
              <a:ext uri="{FF2B5EF4-FFF2-40B4-BE49-F238E27FC236}">
                <a16:creationId xmlns:a16="http://schemas.microsoft.com/office/drawing/2014/main" id="{2623BC51-1600-A10A-A7ED-49CA8AB286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Tijdelijke aanduiding voor notities 2">
            <a:extLst>
              <a:ext uri="{FF2B5EF4-FFF2-40B4-BE49-F238E27FC236}">
                <a16:creationId xmlns:a16="http://schemas.microsoft.com/office/drawing/2014/main" id="{C98D6D98-6FA9-2977-96FE-02EC543C07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25956" name="Tijdelijke aanduiding voor dianummer 3">
            <a:extLst>
              <a:ext uri="{FF2B5EF4-FFF2-40B4-BE49-F238E27FC236}">
                <a16:creationId xmlns:a16="http://schemas.microsoft.com/office/drawing/2014/main" id="{C7ABED3F-9C5A-3A60-2C3F-02F99E0E31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6330FCFB-90E8-420C-A957-3DB31EAB9CA1}" type="slidenum">
              <a:rPr lang="nl-NL" altLang="nl-NL" sz="1200"/>
              <a:pPr eaLnBrk="1" hangingPunct="1"/>
              <a:t>29</a:t>
            </a:fld>
            <a:endParaRPr lang="nl-NL" altLang="nl-NL"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jdelijke aanduiding voor dia-afbeelding 1">
            <a:extLst>
              <a:ext uri="{FF2B5EF4-FFF2-40B4-BE49-F238E27FC236}">
                <a16:creationId xmlns:a16="http://schemas.microsoft.com/office/drawing/2014/main" id="{541235EA-874B-BA0B-1936-5C0B654E9C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Tijdelijke aanduiding voor notities 2">
            <a:extLst>
              <a:ext uri="{FF2B5EF4-FFF2-40B4-BE49-F238E27FC236}">
                <a16:creationId xmlns:a16="http://schemas.microsoft.com/office/drawing/2014/main" id="{BBF1EED8-3DD4-0F85-7D52-ED8F813793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28004" name="Tijdelijke aanduiding voor dianummer 3">
            <a:extLst>
              <a:ext uri="{FF2B5EF4-FFF2-40B4-BE49-F238E27FC236}">
                <a16:creationId xmlns:a16="http://schemas.microsoft.com/office/drawing/2014/main" id="{43E67216-31C5-D9A3-A6B2-840E5F5686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ED98720B-3D30-4A40-9919-6581024AF8A3}" type="slidenum">
              <a:rPr lang="nl-NL" altLang="nl-NL" sz="1200"/>
              <a:pPr eaLnBrk="1" hangingPunct="1"/>
              <a:t>30</a:t>
            </a:fld>
            <a:endParaRPr lang="nl-NL" altLang="nl-NL"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jdelijke aanduiding voor dia-afbeelding 1">
            <a:extLst>
              <a:ext uri="{FF2B5EF4-FFF2-40B4-BE49-F238E27FC236}">
                <a16:creationId xmlns:a16="http://schemas.microsoft.com/office/drawing/2014/main" id="{44451FA2-8C34-F401-2AC4-B6A313E130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Tijdelijke aanduiding voor notities 2">
            <a:extLst>
              <a:ext uri="{FF2B5EF4-FFF2-40B4-BE49-F238E27FC236}">
                <a16:creationId xmlns:a16="http://schemas.microsoft.com/office/drawing/2014/main" id="{38924A04-5CB3-9EAD-1E33-2F1CE0EE50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31076" name="Tijdelijke aanduiding voor dianummer 3">
            <a:extLst>
              <a:ext uri="{FF2B5EF4-FFF2-40B4-BE49-F238E27FC236}">
                <a16:creationId xmlns:a16="http://schemas.microsoft.com/office/drawing/2014/main" id="{1B64DACF-7CAB-9E30-565A-0229BC6F4E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2AD25C30-B817-4573-BE30-F97B30F7CE9C}" type="slidenum">
              <a:rPr lang="nl-NL" altLang="nl-NL" sz="1200"/>
              <a:pPr eaLnBrk="1" hangingPunct="1"/>
              <a:t>31</a:t>
            </a:fld>
            <a:endParaRPr lang="nl-NL" altLang="nl-NL"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jdelijke aanduiding voor dia-afbeelding 1">
            <a:extLst>
              <a:ext uri="{FF2B5EF4-FFF2-40B4-BE49-F238E27FC236}">
                <a16:creationId xmlns:a16="http://schemas.microsoft.com/office/drawing/2014/main" id="{DA2A4C98-89E8-EC7D-42DF-85EEADFD18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Tijdelijke aanduiding voor notities 2">
            <a:extLst>
              <a:ext uri="{FF2B5EF4-FFF2-40B4-BE49-F238E27FC236}">
                <a16:creationId xmlns:a16="http://schemas.microsoft.com/office/drawing/2014/main" id="{FCE53539-6EBB-0FC9-5971-86DEF2B9AA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34148" name="Tijdelijke aanduiding voor dianummer 3">
            <a:extLst>
              <a:ext uri="{FF2B5EF4-FFF2-40B4-BE49-F238E27FC236}">
                <a16:creationId xmlns:a16="http://schemas.microsoft.com/office/drawing/2014/main" id="{359D50CD-0603-BFC5-1DA0-C0C518D235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29F47A0D-D55D-4324-9CAA-117110B1B1BB}" type="slidenum">
              <a:rPr lang="nl-NL" altLang="nl-NL" sz="1200"/>
              <a:pPr eaLnBrk="1" hangingPunct="1"/>
              <a:t>32</a:t>
            </a:fld>
            <a:endParaRPr lang="nl-NL" altLang="nl-NL"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a:extLst>
              <a:ext uri="{FF2B5EF4-FFF2-40B4-BE49-F238E27FC236}">
                <a16:creationId xmlns:a16="http://schemas.microsoft.com/office/drawing/2014/main" id="{628CF394-DA3A-2219-71B0-2E0164B052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Tijdelijke aanduiding voor notities 2">
            <a:extLst>
              <a:ext uri="{FF2B5EF4-FFF2-40B4-BE49-F238E27FC236}">
                <a16:creationId xmlns:a16="http://schemas.microsoft.com/office/drawing/2014/main" id="{48CD2E7C-6F16-9F2F-7C6B-10E9124508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4580" name="Tijdelijke aanduiding voor dianummer 3">
            <a:extLst>
              <a:ext uri="{FF2B5EF4-FFF2-40B4-BE49-F238E27FC236}">
                <a16:creationId xmlns:a16="http://schemas.microsoft.com/office/drawing/2014/main" id="{688CCA6F-F9EE-22ED-D216-DF8A45DE2A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D39250-D260-49E3-9188-837501592E53}" type="slidenum">
              <a:rPr lang="nl-NL" altLang="nl-NL">
                <a:latin typeface="Times New Roman" panose="02020603050405020304" pitchFamily="18" charset="0"/>
              </a:rPr>
              <a:pPr>
                <a:spcBef>
                  <a:spcPct val="0"/>
                </a:spcBef>
              </a:pPr>
              <a:t>33</a:t>
            </a:fld>
            <a:endParaRPr lang="nl-NL" altLang="nl-N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jdelijke aanduiding voor dia-afbeelding 1">
            <a:extLst>
              <a:ext uri="{FF2B5EF4-FFF2-40B4-BE49-F238E27FC236}">
                <a16:creationId xmlns:a16="http://schemas.microsoft.com/office/drawing/2014/main" id="{D131DEEA-2210-F65F-9F62-E36D5EAFD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Tijdelijke aanduiding voor notities 2">
            <a:extLst>
              <a:ext uri="{FF2B5EF4-FFF2-40B4-BE49-F238E27FC236}">
                <a16:creationId xmlns:a16="http://schemas.microsoft.com/office/drawing/2014/main" id="{CCB037CB-0578-557C-F021-4A66FC0892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89092" name="Tijdelijke aanduiding voor dianummer 3">
            <a:extLst>
              <a:ext uri="{FF2B5EF4-FFF2-40B4-BE49-F238E27FC236}">
                <a16:creationId xmlns:a16="http://schemas.microsoft.com/office/drawing/2014/main" id="{95D0E3C6-88E6-6F60-539C-7FD943036E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5019C8AE-C0EF-4DDB-A3F0-117ED684CCBA}" type="slidenum">
              <a:rPr lang="nl-NL" altLang="nl-NL" sz="1200"/>
              <a:pPr eaLnBrk="1" hangingPunct="1"/>
              <a:t>5</a:t>
            </a:fld>
            <a:endParaRPr lang="nl-NL" altLang="nl-NL"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jdelijke aanduiding voor dia-afbeelding 1">
            <a:extLst>
              <a:ext uri="{FF2B5EF4-FFF2-40B4-BE49-F238E27FC236}">
                <a16:creationId xmlns:a16="http://schemas.microsoft.com/office/drawing/2014/main" id="{F64063F2-7907-5874-EC85-4A30144D80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Tijdelijke aanduiding voor notities 2">
            <a:extLst>
              <a:ext uri="{FF2B5EF4-FFF2-40B4-BE49-F238E27FC236}">
                <a16:creationId xmlns:a16="http://schemas.microsoft.com/office/drawing/2014/main" id="{BBEC8D19-2798-6AC2-FD1A-506AA964FA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35172" name="Tijdelijke aanduiding voor dianummer 3">
            <a:extLst>
              <a:ext uri="{FF2B5EF4-FFF2-40B4-BE49-F238E27FC236}">
                <a16:creationId xmlns:a16="http://schemas.microsoft.com/office/drawing/2014/main" id="{B97F6976-51AF-9D99-6364-8F666BCF3E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37D103D2-EF15-445C-B863-31C4A8152D17}" type="slidenum">
              <a:rPr lang="nl-NL" altLang="nl-NL" sz="1200"/>
              <a:pPr eaLnBrk="1" hangingPunct="1"/>
              <a:t>34</a:t>
            </a:fld>
            <a:endParaRPr lang="nl-NL" altLang="nl-NL"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jdelijke aanduiding voor dia-afbeelding 1">
            <a:extLst>
              <a:ext uri="{FF2B5EF4-FFF2-40B4-BE49-F238E27FC236}">
                <a16:creationId xmlns:a16="http://schemas.microsoft.com/office/drawing/2014/main" id="{A002DC6B-A2CD-1E91-34AB-DCE6899928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Tijdelijke aanduiding voor notities 2">
            <a:extLst>
              <a:ext uri="{FF2B5EF4-FFF2-40B4-BE49-F238E27FC236}">
                <a16:creationId xmlns:a16="http://schemas.microsoft.com/office/drawing/2014/main" id="{EF98B208-B04F-32F9-9A9C-888CB0B211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38244" name="Tijdelijke aanduiding voor dianummer 3">
            <a:extLst>
              <a:ext uri="{FF2B5EF4-FFF2-40B4-BE49-F238E27FC236}">
                <a16:creationId xmlns:a16="http://schemas.microsoft.com/office/drawing/2014/main" id="{8697F92D-1D55-86D1-50FE-C244A33C23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92687107-4089-4EE7-B4A7-CE5585270BE4}" type="slidenum">
              <a:rPr lang="nl-NL" altLang="nl-NL" sz="1200"/>
              <a:pPr eaLnBrk="1" hangingPunct="1"/>
              <a:t>35</a:t>
            </a:fld>
            <a:endParaRPr lang="nl-NL" altLang="nl-NL"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jdelijke aanduiding voor dia-afbeelding 1">
            <a:extLst>
              <a:ext uri="{FF2B5EF4-FFF2-40B4-BE49-F238E27FC236}">
                <a16:creationId xmlns:a16="http://schemas.microsoft.com/office/drawing/2014/main" id="{C29D98BB-A892-8322-2645-984F2CFAFE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Tijdelijke aanduiding voor notities 2">
            <a:extLst>
              <a:ext uri="{FF2B5EF4-FFF2-40B4-BE49-F238E27FC236}">
                <a16:creationId xmlns:a16="http://schemas.microsoft.com/office/drawing/2014/main" id="{B7CB1E3D-0252-ECB3-8BE5-8536B06EA0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39268" name="Tijdelijke aanduiding voor dianummer 3">
            <a:extLst>
              <a:ext uri="{FF2B5EF4-FFF2-40B4-BE49-F238E27FC236}">
                <a16:creationId xmlns:a16="http://schemas.microsoft.com/office/drawing/2014/main" id="{BDEF24DA-8EC2-35E5-72C6-4950760E49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E9F26C78-EB78-4953-850D-06AEED67D229}" type="slidenum">
              <a:rPr lang="nl-NL" altLang="nl-NL" sz="1200"/>
              <a:pPr eaLnBrk="1" hangingPunct="1"/>
              <a:t>36</a:t>
            </a:fld>
            <a:endParaRPr lang="nl-NL" altLang="nl-NL"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jdelijke aanduiding voor dia-afbeelding 1">
            <a:extLst>
              <a:ext uri="{FF2B5EF4-FFF2-40B4-BE49-F238E27FC236}">
                <a16:creationId xmlns:a16="http://schemas.microsoft.com/office/drawing/2014/main" id="{D9B56118-7C12-997A-A3A7-07FA11F9CF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Tijdelijke aanduiding voor notities 2">
            <a:extLst>
              <a:ext uri="{FF2B5EF4-FFF2-40B4-BE49-F238E27FC236}">
                <a16:creationId xmlns:a16="http://schemas.microsoft.com/office/drawing/2014/main" id="{64851497-116E-B71B-B843-DD6E29A110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37220" name="Tijdelijke aanduiding voor dianummer 3">
            <a:extLst>
              <a:ext uri="{FF2B5EF4-FFF2-40B4-BE49-F238E27FC236}">
                <a16:creationId xmlns:a16="http://schemas.microsoft.com/office/drawing/2014/main" id="{300B39F2-F29B-6D43-7CDB-161C5FBB08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F25E6DD6-DBC1-4F93-B84B-994165526E76}" type="slidenum">
              <a:rPr lang="nl-NL" altLang="nl-NL" sz="1200"/>
              <a:pPr eaLnBrk="1" hangingPunct="1"/>
              <a:t>37</a:t>
            </a:fld>
            <a:endParaRPr lang="nl-NL" altLang="nl-NL"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jdelijke aanduiding voor dia-afbeelding 1">
            <a:extLst>
              <a:ext uri="{FF2B5EF4-FFF2-40B4-BE49-F238E27FC236}">
                <a16:creationId xmlns:a16="http://schemas.microsoft.com/office/drawing/2014/main" id="{AF0CFF65-06DC-EBF9-FEC3-D5A02933DE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Tijdelijke aanduiding voor notities 2">
            <a:extLst>
              <a:ext uri="{FF2B5EF4-FFF2-40B4-BE49-F238E27FC236}">
                <a16:creationId xmlns:a16="http://schemas.microsoft.com/office/drawing/2014/main" id="{2A29A77A-289E-1690-5313-1E9C8E3DD3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40292" name="Tijdelijke aanduiding voor dianummer 3">
            <a:extLst>
              <a:ext uri="{FF2B5EF4-FFF2-40B4-BE49-F238E27FC236}">
                <a16:creationId xmlns:a16="http://schemas.microsoft.com/office/drawing/2014/main" id="{C5E13064-8542-A0F5-0264-0B2D758262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18FD8C87-B0AA-4BDE-9876-3E8F95C6D40D}" type="slidenum">
              <a:rPr lang="nl-NL" altLang="nl-NL" sz="1200"/>
              <a:pPr eaLnBrk="1" hangingPunct="1"/>
              <a:t>38</a:t>
            </a:fld>
            <a:endParaRPr lang="nl-NL" altLang="nl-NL"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jdelijke aanduiding voor dia-afbeelding 1">
            <a:extLst>
              <a:ext uri="{FF2B5EF4-FFF2-40B4-BE49-F238E27FC236}">
                <a16:creationId xmlns:a16="http://schemas.microsoft.com/office/drawing/2014/main" id="{D47634A2-2D0D-661E-B877-1D792AC7E0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Tijdelijke aanduiding voor notities 2">
            <a:extLst>
              <a:ext uri="{FF2B5EF4-FFF2-40B4-BE49-F238E27FC236}">
                <a16:creationId xmlns:a16="http://schemas.microsoft.com/office/drawing/2014/main" id="{346AEE73-B2DA-FA6B-FFCB-6C5D1FE438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41316" name="Tijdelijke aanduiding voor dianummer 3">
            <a:extLst>
              <a:ext uri="{FF2B5EF4-FFF2-40B4-BE49-F238E27FC236}">
                <a16:creationId xmlns:a16="http://schemas.microsoft.com/office/drawing/2014/main" id="{91A7DD87-641B-32C6-4F15-80A60F3E35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64785280-FD0D-4B80-B8F2-E4A975C1C0F6}" type="slidenum">
              <a:rPr lang="nl-NL" altLang="nl-NL" sz="1200"/>
              <a:pPr eaLnBrk="1" hangingPunct="1"/>
              <a:t>39</a:t>
            </a:fld>
            <a:endParaRPr lang="nl-NL" altLang="nl-NL"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jdelijke aanduiding voor dia-afbeelding 1">
            <a:extLst>
              <a:ext uri="{FF2B5EF4-FFF2-40B4-BE49-F238E27FC236}">
                <a16:creationId xmlns:a16="http://schemas.microsoft.com/office/drawing/2014/main" id="{9BF9A988-8BEC-2278-EF45-CB04C24F1A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Tijdelijke aanduiding voor notities 2">
            <a:extLst>
              <a:ext uri="{FF2B5EF4-FFF2-40B4-BE49-F238E27FC236}">
                <a16:creationId xmlns:a16="http://schemas.microsoft.com/office/drawing/2014/main" id="{985FD5E9-4B27-1B9E-23A8-42E5E8EFCA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42340" name="Tijdelijke aanduiding voor dianummer 3">
            <a:extLst>
              <a:ext uri="{FF2B5EF4-FFF2-40B4-BE49-F238E27FC236}">
                <a16:creationId xmlns:a16="http://schemas.microsoft.com/office/drawing/2014/main" id="{885F1529-7873-E1CA-3974-6DB222D134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940A8272-45C4-4A52-92F1-A4773CEBD554}" type="slidenum">
              <a:rPr lang="nl-NL" altLang="nl-NL" sz="1200"/>
              <a:pPr eaLnBrk="1" hangingPunct="1"/>
              <a:t>40</a:t>
            </a:fld>
            <a:endParaRPr lang="nl-NL" altLang="nl-NL"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jdelijke aanduiding voor dia-afbeelding 1">
            <a:extLst>
              <a:ext uri="{FF2B5EF4-FFF2-40B4-BE49-F238E27FC236}">
                <a16:creationId xmlns:a16="http://schemas.microsoft.com/office/drawing/2014/main" id="{5E0A0E1C-5EE1-479A-BC8C-FCDC363E61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Tijdelijke aanduiding voor notities 2">
            <a:extLst>
              <a:ext uri="{FF2B5EF4-FFF2-40B4-BE49-F238E27FC236}">
                <a16:creationId xmlns:a16="http://schemas.microsoft.com/office/drawing/2014/main" id="{948B7B3C-AFE1-4199-A040-8339411FB8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82948" name="Tijdelijke aanduiding voor dianummer 3">
            <a:extLst>
              <a:ext uri="{FF2B5EF4-FFF2-40B4-BE49-F238E27FC236}">
                <a16:creationId xmlns:a16="http://schemas.microsoft.com/office/drawing/2014/main" id="{D7D47C68-05E9-400B-8367-D231B2032E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79A339-3F8B-4AD6-8556-13D0CCF077DB}" type="slidenum">
              <a:rPr lang="nl-NL" altLang="nl-NL" smtClean="0">
                <a:latin typeface="NewsGoth BT" pitchFamily="34" charset="0"/>
              </a:rPr>
              <a:pPr>
                <a:spcBef>
                  <a:spcPct val="0"/>
                </a:spcBef>
              </a:pPr>
              <a:t>42</a:t>
            </a:fld>
            <a:endParaRPr lang="nl-NL" altLang="nl-NL">
              <a:latin typeface="NewsGoth BT"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2F9EC254-3906-09FA-E4EC-BED126DA255C}"/>
              </a:ext>
            </a:extLst>
          </p:cNvPr>
          <p:cNvSpPr>
            <a:spLocks noGrp="1" noChangeArrowheads="1"/>
          </p:cNvSpPr>
          <p:nvPr>
            <p:ph type="sldNum" sz="quarter" idx="4294967295"/>
          </p:nvPr>
        </p:nvSpPr>
        <p:spPr bwMode="auto">
          <a:xfrm>
            <a:off x="4137025" y="9107488"/>
            <a:ext cx="316388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9" tIns="46099" rIns="92199" bIns="46099"/>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BA0C17D8-E248-42AA-AAE7-51ECF559C626}" type="slidenum">
              <a:rPr lang="nl-NL" altLang="nl-NL"/>
              <a:pPr/>
              <a:t>43</a:t>
            </a:fld>
            <a:endParaRPr lang="nl-NL" altLang="nl-NL"/>
          </a:p>
        </p:txBody>
      </p:sp>
      <p:sp>
        <p:nvSpPr>
          <p:cNvPr id="11267" name="Rectangle 2">
            <a:extLst>
              <a:ext uri="{FF2B5EF4-FFF2-40B4-BE49-F238E27FC236}">
                <a16:creationId xmlns:a16="http://schemas.microsoft.com/office/drawing/2014/main" id="{CBB6E7EB-2654-8FBA-8047-439EF5588339}"/>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23A06A8-902D-6E4C-CC80-B3F410731C4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b="1"/>
              <a:t>Wiskundige wereldverkenning</a:t>
            </a:r>
            <a:r>
              <a:rPr lang="nl-NL" altLang="nl-NL"/>
              <a:t>; waar en hoe kom je de wiskunde tegen in het dagelijks leven; wat betekent het daar en hoe kun je daar met behulp van de wiskunde beter greep op krijgen? </a:t>
            </a:r>
          </a:p>
          <a:p>
            <a:pPr eaLnBrk="1" hangingPunct="1"/>
            <a:endParaRPr lang="nl-NL" altLang="nl-NL"/>
          </a:p>
          <a:p>
            <a:pPr eaLnBrk="1" hangingPunct="1"/>
            <a:r>
              <a:rPr lang="nl-NL" altLang="nl-NL" b="1"/>
              <a:t>Een voorbeeld rond de ontwikkeling van het getalbegrip:</a:t>
            </a:r>
            <a:r>
              <a:rPr lang="nl-NL" altLang="nl-NL"/>
              <a:t> </a:t>
            </a:r>
          </a:p>
          <a:p>
            <a:pPr eaLnBrk="1" hangingPunct="1"/>
            <a:r>
              <a:rPr lang="nl-NL" altLang="nl-NL"/>
              <a:t>Onze leerlingen  komen in hun omgeving op talloze manieren getallen tegen. In huis, op straat; op verpakkingen, in tijdschriften, op hun speelgoed. </a:t>
            </a:r>
          </a:p>
          <a:p>
            <a:pPr eaLnBrk="1" hangingPunct="1"/>
            <a:r>
              <a:rPr lang="nl-NL" altLang="nl-NL"/>
              <a:t>Getallen die heel verschillend van grootte, kleur en vorm kunnen zijn. Verwarrend, maar de leerlingen zullen toch in staat moeten zijn om de overeenkomst in de basisvorm van de getallen te herkennen. In het traditionele wiskundeonderwijs wordt krampachtig geprobeerd een zuivere getallenwereld voor te schotelen en gaat men voorbij aan de realiteit. </a:t>
            </a:r>
          </a:p>
          <a:p>
            <a:pPr eaLnBrk="1" hangingPunct="1"/>
            <a:r>
              <a:rPr lang="nl-NL" altLang="nl-NL"/>
              <a:t>In de realistische didactiek kiezen we voor een aanpak waarbij we de leerlingen juist confronteren met die verscheidenheid. </a:t>
            </a:r>
          </a:p>
          <a:p>
            <a:pPr eaLnBrk="1" hangingPunct="1"/>
            <a:endParaRPr lang="nl-NL" altLang="nl-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E22F8FE8-D951-70E2-CCB8-64ED34E82989}"/>
              </a:ext>
            </a:extLst>
          </p:cNvPr>
          <p:cNvSpPr>
            <a:spLocks noGrp="1" noChangeArrowheads="1"/>
          </p:cNvSpPr>
          <p:nvPr>
            <p:ph type="sldNum" sz="quarter" idx="4294967295"/>
          </p:nvPr>
        </p:nvSpPr>
        <p:spPr bwMode="auto">
          <a:xfrm>
            <a:off x="4137025" y="9107488"/>
            <a:ext cx="316388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99" tIns="46099" rIns="92199" bIns="46099"/>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16694586-676A-4516-9998-7DD70308EB10}" type="slidenum">
              <a:rPr lang="nl-NL" altLang="nl-NL"/>
              <a:pPr/>
              <a:t>44</a:t>
            </a:fld>
            <a:endParaRPr lang="nl-NL" altLang="nl-NL"/>
          </a:p>
        </p:txBody>
      </p:sp>
      <p:sp>
        <p:nvSpPr>
          <p:cNvPr id="12291" name="Rectangle 2">
            <a:extLst>
              <a:ext uri="{FF2B5EF4-FFF2-40B4-BE49-F238E27FC236}">
                <a16:creationId xmlns:a16="http://schemas.microsoft.com/office/drawing/2014/main" id="{90DDB726-BE56-D915-8AA2-E90CF42AC734}"/>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FEA83590-DEDE-A0AB-95A7-D3E89A66AFF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b="1"/>
              <a:t>Puzzelen met Cijfervormen</a:t>
            </a:r>
          </a:p>
          <a:p>
            <a:pPr eaLnBrk="1" hangingPunct="1"/>
            <a:r>
              <a:rPr lang="nl-NL" altLang="nl-NL"/>
              <a:t>Ook op ‘werkblad-niveau’ kunnen getalverkennende activiteiten worden opgezet. Bijvoorbeeld door de leerlingen werkbladen voor te leggen zoals ‘Perfo Cijfervormen’. </a:t>
            </a:r>
          </a:p>
          <a:p>
            <a:pPr eaLnBrk="1" hangingPunct="1"/>
            <a:r>
              <a:rPr lang="nl-NL" altLang="nl-NL"/>
              <a:t>Op deze werkbladen staat een bonte verzameling cijfersymbolen. We laten de leerlingen de cijfers bestuderen door ze ermee te laten puzzelen. Spelenderwijs ontdekken ze de verschillen en overeenkomsten, en ontdekken zo de grondsstructuur van de getalsymbolen.</a:t>
            </a:r>
          </a:p>
          <a:p>
            <a:pPr eaLnBrk="1" hangingPunct="1"/>
            <a:r>
              <a:rPr lang="nl-NL" altLang="nl-NL" b="1"/>
              <a:t>Motto: de verwarring niet wegstoppen, maar deze juist centraal stellen. </a:t>
            </a:r>
          </a:p>
          <a:p>
            <a:pPr eaLnBrk="1" hangingPunct="1"/>
            <a:br>
              <a:rPr lang="nl-NL" altLang="nl-NL"/>
            </a:br>
            <a:endParaRPr lang="nl-NL"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jdelijke aanduiding voor dia-afbeelding 1">
            <a:extLst>
              <a:ext uri="{FF2B5EF4-FFF2-40B4-BE49-F238E27FC236}">
                <a16:creationId xmlns:a16="http://schemas.microsoft.com/office/drawing/2014/main" id="{2EC790BB-21B4-AF0D-8C04-F26A5471D9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Tijdelijke aanduiding voor notities 2">
            <a:extLst>
              <a:ext uri="{FF2B5EF4-FFF2-40B4-BE49-F238E27FC236}">
                <a16:creationId xmlns:a16="http://schemas.microsoft.com/office/drawing/2014/main" id="{6D7614A7-38D0-681A-CB06-29B81FE44B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0116" name="Tijdelijke aanduiding voor dianummer 3">
            <a:extLst>
              <a:ext uri="{FF2B5EF4-FFF2-40B4-BE49-F238E27FC236}">
                <a16:creationId xmlns:a16="http://schemas.microsoft.com/office/drawing/2014/main" id="{056763E6-6072-453B-42D3-B80FFCB32A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702F5348-5F50-4349-9EA2-C14CEC827394}" type="slidenum">
              <a:rPr lang="nl-NL" altLang="nl-NL" sz="1200"/>
              <a:pPr eaLnBrk="1" hangingPunct="1"/>
              <a:t>6</a:t>
            </a:fld>
            <a:endParaRPr lang="nl-NL" altLang="nl-NL"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jdelijke aanduiding voor dia-afbeelding 1">
            <a:extLst>
              <a:ext uri="{FF2B5EF4-FFF2-40B4-BE49-F238E27FC236}">
                <a16:creationId xmlns:a16="http://schemas.microsoft.com/office/drawing/2014/main" id="{24468A5F-B6F0-4E7A-A5A7-9F68882180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Tijdelijke aanduiding voor notities 2">
            <a:extLst>
              <a:ext uri="{FF2B5EF4-FFF2-40B4-BE49-F238E27FC236}">
                <a16:creationId xmlns:a16="http://schemas.microsoft.com/office/drawing/2014/main" id="{B588BFE1-693D-4491-8BD1-1B6CE50CF1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87044" name="Tijdelijke aanduiding voor dianummer 3">
            <a:extLst>
              <a:ext uri="{FF2B5EF4-FFF2-40B4-BE49-F238E27FC236}">
                <a16:creationId xmlns:a16="http://schemas.microsoft.com/office/drawing/2014/main" id="{F267CB58-A1DA-45A0-8F90-E4D87AFCDE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2B2D4C-7D2B-4C05-9894-11F68220CF83}" type="slidenum">
              <a:rPr lang="nl-NL" altLang="nl-NL" smtClean="0">
                <a:latin typeface="NewsGoth BT" pitchFamily="34" charset="0"/>
              </a:rPr>
              <a:pPr>
                <a:spcBef>
                  <a:spcPct val="0"/>
                </a:spcBef>
              </a:pPr>
              <a:t>45</a:t>
            </a:fld>
            <a:endParaRPr lang="nl-NL" altLang="nl-NL">
              <a:latin typeface="NewsGoth BT"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dia-afbeelding 1">
            <a:extLst>
              <a:ext uri="{FF2B5EF4-FFF2-40B4-BE49-F238E27FC236}">
                <a16:creationId xmlns:a16="http://schemas.microsoft.com/office/drawing/2014/main" id="{F4B692E2-1051-4820-9AE6-EF888B53A9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Tijdelijke aanduiding voor notities 2">
            <a:extLst>
              <a:ext uri="{FF2B5EF4-FFF2-40B4-BE49-F238E27FC236}">
                <a16:creationId xmlns:a16="http://schemas.microsoft.com/office/drawing/2014/main" id="{D513B343-B5E9-4DC1-986C-6CA11C73B2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55300" name="Tijdelijke aanduiding voor dianummer 3">
            <a:extLst>
              <a:ext uri="{FF2B5EF4-FFF2-40B4-BE49-F238E27FC236}">
                <a16:creationId xmlns:a16="http://schemas.microsoft.com/office/drawing/2014/main" id="{C153019C-106F-4EA4-B224-675ECAF2A2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2F2261-BE76-4CAC-9F7D-D4F6A6F2C4CD}" type="slidenum">
              <a:rPr lang="nl-NL" altLang="nl-NL" smtClean="0">
                <a:latin typeface="NewsGoth BT" pitchFamily="34" charset="0"/>
              </a:rPr>
              <a:pPr>
                <a:spcBef>
                  <a:spcPct val="0"/>
                </a:spcBef>
              </a:pPr>
              <a:t>46</a:t>
            </a:fld>
            <a:endParaRPr lang="nl-NL" altLang="nl-NL">
              <a:latin typeface="NewsGoth BT"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jdelijke aanduiding voor dia-afbeelding 1">
            <a:extLst>
              <a:ext uri="{FF2B5EF4-FFF2-40B4-BE49-F238E27FC236}">
                <a16:creationId xmlns:a16="http://schemas.microsoft.com/office/drawing/2014/main" id="{2317930C-C5D8-2DA8-D918-E1827BEB52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Tijdelijke aanduiding voor notities 2">
            <a:extLst>
              <a:ext uri="{FF2B5EF4-FFF2-40B4-BE49-F238E27FC236}">
                <a16:creationId xmlns:a16="http://schemas.microsoft.com/office/drawing/2014/main" id="{9499170C-C06F-1EE6-FD7D-8D3899F118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44388" name="Tijdelijke aanduiding voor dianummer 3">
            <a:extLst>
              <a:ext uri="{FF2B5EF4-FFF2-40B4-BE49-F238E27FC236}">
                <a16:creationId xmlns:a16="http://schemas.microsoft.com/office/drawing/2014/main" id="{57295846-B0EB-C660-06EB-611F57A63D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7C12EDF8-9BE6-49F1-8BFE-980ACA1790C7}" type="slidenum">
              <a:rPr lang="nl-NL" altLang="nl-NL" sz="1200"/>
              <a:pPr eaLnBrk="1" hangingPunct="1"/>
              <a:t>47</a:t>
            </a:fld>
            <a:endParaRPr lang="nl-NL" altLang="nl-NL"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jdelijke aanduiding voor dia-afbeelding 1">
            <a:extLst>
              <a:ext uri="{FF2B5EF4-FFF2-40B4-BE49-F238E27FC236}">
                <a16:creationId xmlns:a16="http://schemas.microsoft.com/office/drawing/2014/main" id="{99B1C72A-F08A-22BA-678A-9359D902F6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Tijdelijke aanduiding voor notities 2">
            <a:extLst>
              <a:ext uri="{FF2B5EF4-FFF2-40B4-BE49-F238E27FC236}">
                <a16:creationId xmlns:a16="http://schemas.microsoft.com/office/drawing/2014/main" id="{67660F15-BC5F-5200-9CD8-AF4A5B5194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47460" name="Tijdelijke aanduiding voor dianummer 3">
            <a:extLst>
              <a:ext uri="{FF2B5EF4-FFF2-40B4-BE49-F238E27FC236}">
                <a16:creationId xmlns:a16="http://schemas.microsoft.com/office/drawing/2014/main" id="{1D473E96-3674-FD7F-1A28-2652B1D28B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26AF9A17-A831-4A3C-8506-A2455A31CDF4}" type="slidenum">
              <a:rPr lang="nl-NL" altLang="nl-NL" sz="1200"/>
              <a:pPr eaLnBrk="1" hangingPunct="1"/>
              <a:t>48</a:t>
            </a:fld>
            <a:endParaRPr lang="nl-NL" altLang="nl-NL"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5C899406-E37C-64E7-BF28-638D2A515E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5F2071-DB2F-45D6-B785-D6152E770366}" type="slidenum">
              <a:rPr lang="nl-NL" altLang="nl-NL">
                <a:latin typeface="Times New Roman" panose="02020603050405020304" pitchFamily="18" charset="0"/>
              </a:rPr>
              <a:pPr>
                <a:spcBef>
                  <a:spcPct val="0"/>
                </a:spcBef>
              </a:pPr>
              <a:t>49</a:t>
            </a:fld>
            <a:endParaRPr lang="nl-NL" altLang="nl-NL">
              <a:latin typeface="Times New Roman" panose="02020603050405020304" pitchFamily="18" charset="0"/>
            </a:endParaRPr>
          </a:p>
        </p:txBody>
      </p:sp>
      <p:sp>
        <p:nvSpPr>
          <p:cNvPr id="90115" name="Rectangle 2">
            <a:extLst>
              <a:ext uri="{FF2B5EF4-FFF2-40B4-BE49-F238E27FC236}">
                <a16:creationId xmlns:a16="http://schemas.microsoft.com/office/drawing/2014/main" id="{9DFEED63-A5C7-1997-F3D2-9A62DF5D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E9366DC6-A27A-7C28-A9A5-BA309F13AE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nl-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jdelijke aanduiding voor dia-afbeelding 1">
            <a:extLst>
              <a:ext uri="{FF2B5EF4-FFF2-40B4-BE49-F238E27FC236}">
                <a16:creationId xmlns:a16="http://schemas.microsoft.com/office/drawing/2014/main" id="{9566834A-5B4D-799D-648D-FF48E038C4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Tijdelijke aanduiding voor notities 2">
            <a:extLst>
              <a:ext uri="{FF2B5EF4-FFF2-40B4-BE49-F238E27FC236}">
                <a16:creationId xmlns:a16="http://schemas.microsoft.com/office/drawing/2014/main" id="{EB187B01-D9A1-BE4D-AD41-7B542FBC23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50532" name="Tijdelijke aanduiding voor dianummer 3">
            <a:extLst>
              <a:ext uri="{FF2B5EF4-FFF2-40B4-BE49-F238E27FC236}">
                <a16:creationId xmlns:a16="http://schemas.microsoft.com/office/drawing/2014/main" id="{1724FE82-6EF6-72FB-D537-05DC14E7D7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C3F42E8E-EDD7-4742-A7B3-FEC35AD9CE37}" type="slidenum">
              <a:rPr lang="nl-NL" altLang="nl-NL" sz="1200"/>
              <a:pPr eaLnBrk="1" hangingPunct="1"/>
              <a:t>50</a:t>
            </a:fld>
            <a:endParaRPr lang="nl-NL" altLang="nl-NL"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jdelijke aanduiding voor dia-afbeelding 1">
            <a:extLst>
              <a:ext uri="{FF2B5EF4-FFF2-40B4-BE49-F238E27FC236}">
                <a16:creationId xmlns:a16="http://schemas.microsoft.com/office/drawing/2014/main" id="{07B5DE18-C587-B4F4-0882-68F3F9468C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Tijdelijke aanduiding voor notities 2">
            <a:extLst>
              <a:ext uri="{FF2B5EF4-FFF2-40B4-BE49-F238E27FC236}">
                <a16:creationId xmlns:a16="http://schemas.microsoft.com/office/drawing/2014/main" id="{6E44DBC9-196B-EAC5-BFC6-49BB007A36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51556" name="Tijdelijke aanduiding voor dianummer 3">
            <a:extLst>
              <a:ext uri="{FF2B5EF4-FFF2-40B4-BE49-F238E27FC236}">
                <a16:creationId xmlns:a16="http://schemas.microsoft.com/office/drawing/2014/main" id="{E57400E1-7C8F-72C3-143B-CF90B2DDAF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2209EC1D-D652-4106-A07E-D1E57553023B}" type="slidenum">
              <a:rPr lang="nl-NL" altLang="nl-NL" sz="1200"/>
              <a:pPr eaLnBrk="1" hangingPunct="1"/>
              <a:t>52</a:t>
            </a:fld>
            <a:endParaRPr lang="nl-NL" altLang="nl-NL"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dia-afbeelding 1">
            <a:extLst>
              <a:ext uri="{FF2B5EF4-FFF2-40B4-BE49-F238E27FC236}">
                <a16:creationId xmlns:a16="http://schemas.microsoft.com/office/drawing/2014/main" id="{F6EBD89A-5D54-4986-A6F4-E99EBA58F4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Tijdelijke aanduiding voor notities 2">
            <a:extLst>
              <a:ext uri="{FF2B5EF4-FFF2-40B4-BE49-F238E27FC236}">
                <a16:creationId xmlns:a16="http://schemas.microsoft.com/office/drawing/2014/main" id="{B22186B0-6794-4908-9124-86AFB3A297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9156" name="Tijdelijke aanduiding voor dianummer 3">
            <a:extLst>
              <a:ext uri="{FF2B5EF4-FFF2-40B4-BE49-F238E27FC236}">
                <a16:creationId xmlns:a16="http://schemas.microsoft.com/office/drawing/2014/main" id="{95E546C2-E8CB-46FB-8A63-6B672B5DA7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5A500D-766D-4790-A6B6-A36991EF9C49}" type="slidenum">
              <a:rPr lang="nl-NL" altLang="nl-NL" smtClean="0">
                <a:latin typeface="NewsGoth BT" pitchFamily="34" charset="0"/>
              </a:rPr>
              <a:pPr>
                <a:spcBef>
                  <a:spcPct val="0"/>
                </a:spcBef>
              </a:pPr>
              <a:t>57</a:t>
            </a:fld>
            <a:endParaRPr lang="nl-NL" altLang="nl-NL">
              <a:latin typeface="NewsGoth BT"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jdelijke aanduiding voor dia-afbeelding 1">
            <a:extLst>
              <a:ext uri="{FF2B5EF4-FFF2-40B4-BE49-F238E27FC236}">
                <a16:creationId xmlns:a16="http://schemas.microsoft.com/office/drawing/2014/main" id="{B2E03B70-243D-B959-B7E6-AFE6ABA09D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Tijdelijke aanduiding voor notities 2">
            <a:extLst>
              <a:ext uri="{FF2B5EF4-FFF2-40B4-BE49-F238E27FC236}">
                <a16:creationId xmlns:a16="http://schemas.microsoft.com/office/drawing/2014/main" id="{ECF989F0-BA6D-90A2-97FF-AC551DBEDD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53604" name="Tijdelijke aanduiding voor dianummer 3">
            <a:extLst>
              <a:ext uri="{FF2B5EF4-FFF2-40B4-BE49-F238E27FC236}">
                <a16:creationId xmlns:a16="http://schemas.microsoft.com/office/drawing/2014/main" id="{009F88C5-7976-646F-291C-0EBFE01C8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E22CF17A-DFB7-418D-964D-FB7D0D895685}" type="slidenum">
              <a:rPr lang="nl-NL" altLang="nl-NL" sz="1200"/>
              <a:pPr eaLnBrk="1" hangingPunct="1"/>
              <a:t>58</a:t>
            </a:fld>
            <a:endParaRPr lang="nl-NL" altLang="nl-NL"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jdelijke aanduiding voor dia-afbeelding 1">
            <a:extLst>
              <a:ext uri="{FF2B5EF4-FFF2-40B4-BE49-F238E27FC236}">
                <a16:creationId xmlns:a16="http://schemas.microsoft.com/office/drawing/2014/main" id="{75AE6D43-7B87-1980-6A7E-0E4E8C4851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Tijdelijke aanduiding voor notities 2">
            <a:extLst>
              <a:ext uri="{FF2B5EF4-FFF2-40B4-BE49-F238E27FC236}">
                <a16:creationId xmlns:a16="http://schemas.microsoft.com/office/drawing/2014/main" id="{32003911-98FC-36CA-57BB-90898C0B48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1140" name="Tijdelijke aanduiding voor dianummer 3">
            <a:extLst>
              <a:ext uri="{FF2B5EF4-FFF2-40B4-BE49-F238E27FC236}">
                <a16:creationId xmlns:a16="http://schemas.microsoft.com/office/drawing/2014/main" id="{935EDE14-7E3C-2EDD-9CFC-B4CDA646A8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2C9763DC-A5C7-4A32-AB82-B8E5A729F794}" type="slidenum">
              <a:rPr lang="nl-NL" altLang="nl-NL" sz="1200"/>
              <a:pPr eaLnBrk="1" hangingPunct="1"/>
              <a:t>8</a:t>
            </a:fld>
            <a:endParaRPr lang="nl-NL" altLang="nl-NL"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jdelijke aanduiding voor dia-afbeelding 1">
            <a:extLst>
              <a:ext uri="{FF2B5EF4-FFF2-40B4-BE49-F238E27FC236}">
                <a16:creationId xmlns:a16="http://schemas.microsoft.com/office/drawing/2014/main" id="{F1DAD634-15B4-7762-38EC-8302663E9B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Tijdelijke aanduiding voor notities 2">
            <a:extLst>
              <a:ext uri="{FF2B5EF4-FFF2-40B4-BE49-F238E27FC236}">
                <a16:creationId xmlns:a16="http://schemas.microsoft.com/office/drawing/2014/main" id="{11209920-C160-A134-34B6-BE2D1AA1F9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2164" name="Tijdelijke aanduiding voor dianummer 3">
            <a:extLst>
              <a:ext uri="{FF2B5EF4-FFF2-40B4-BE49-F238E27FC236}">
                <a16:creationId xmlns:a16="http://schemas.microsoft.com/office/drawing/2014/main" id="{84AD7010-0628-5944-0C59-67B48D5160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428D6551-D372-46AD-B6B3-2E427B7B29CC}" type="slidenum">
              <a:rPr lang="nl-NL" altLang="nl-NL" sz="1200"/>
              <a:pPr eaLnBrk="1" hangingPunct="1"/>
              <a:t>9</a:t>
            </a:fld>
            <a:endParaRPr lang="nl-NL" altLang="nl-NL"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jdelijke aanduiding voor dia-afbeelding 1">
            <a:extLst>
              <a:ext uri="{FF2B5EF4-FFF2-40B4-BE49-F238E27FC236}">
                <a16:creationId xmlns:a16="http://schemas.microsoft.com/office/drawing/2014/main" id="{4FE86964-8C8A-58A1-A4A9-AA344A3088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Tijdelijke aanduiding voor notities 2">
            <a:extLst>
              <a:ext uri="{FF2B5EF4-FFF2-40B4-BE49-F238E27FC236}">
                <a16:creationId xmlns:a16="http://schemas.microsoft.com/office/drawing/2014/main" id="{1C55461A-2575-2FE1-50BD-5148702819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3188" name="Tijdelijke aanduiding voor dianummer 3">
            <a:extLst>
              <a:ext uri="{FF2B5EF4-FFF2-40B4-BE49-F238E27FC236}">
                <a16:creationId xmlns:a16="http://schemas.microsoft.com/office/drawing/2014/main" id="{21015489-1CFA-891B-8395-DA1F0D3DAA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B4973514-D4C9-4310-BB38-F9D50A88465B}" type="slidenum">
              <a:rPr lang="nl-NL" altLang="nl-NL" sz="1200"/>
              <a:pPr eaLnBrk="1" hangingPunct="1"/>
              <a:t>10</a:t>
            </a:fld>
            <a:endParaRPr lang="nl-NL" altLang="nl-NL"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jdelijke aanduiding voor dia-afbeelding 1">
            <a:extLst>
              <a:ext uri="{FF2B5EF4-FFF2-40B4-BE49-F238E27FC236}">
                <a16:creationId xmlns:a16="http://schemas.microsoft.com/office/drawing/2014/main" id="{EC0BB4A3-9836-3996-F9C3-380D71C929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Tijdelijke aanduiding voor notities 2">
            <a:extLst>
              <a:ext uri="{FF2B5EF4-FFF2-40B4-BE49-F238E27FC236}">
                <a16:creationId xmlns:a16="http://schemas.microsoft.com/office/drawing/2014/main" id="{95D2032F-4E0B-1E70-4628-C42D9F39C1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4212" name="Tijdelijke aanduiding voor dianummer 3">
            <a:extLst>
              <a:ext uri="{FF2B5EF4-FFF2-40B4-BE49-F238E27FC236}">
                <a16:creationId xmlns:a16="http://schemas.microsoft.com/office/drawing/2014/main" id="{470729CC-D914-70B6-AD48-55D366F54B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FB745CFE-9F1C-45FC-B79A-5F6F95EB109C}" type="slidenum">
              <a:rPr lang="nl-NL" altLang="nl-NL" sz="1200"/>
              <a:pPr eaLnBrk="1" hangingPunct="1"/>
              <a:t>11</a:t>
            </a:fld>
            <a:endParaRPr lang="nl-NL" altLang="nl-NL"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jdelijke aanduiding voor dia-afbeelding 1">
            <a:extLst>
              <a:ext uri="{FF2B5EF4-FFF2-40B4-BE49-F238E27FC236}">
                <a16:creationId xmlns:a16="http://schemas.microsoft.com/office/drawing/2014/main" id="{C4010C3A-C37D-A81D-E2E4-5E501683ED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Tijdelijke aanduiding voor notities 2">
            <a:extLst>
              <a:ext uri="{FF2B5EF4-FFF2-40B4-BE49-F238E27FC236}">
                <a16:creationId xmlns:a16="http://schemas.microsoft.com/office/drawing/2014/main" id="{240590D2-11BA-E041-C650-A2AACAD2C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5236" name="Tijdelijke aanduiding voor dianummer 3">
            <a:extLst>
              <a:ext uri="{FF2B5EF4-FFF2-40B4-BE49-F238E27FC236}">
                <a16:creationId xmlns:a16="http://schemas.microsoft.com/office/drawing/2014/main" id="{1BFC35FA-51B1-3961-B287-BA015B4901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fld id="{759A05D5-133D-4865-873E-2065A4CC0B5C}" type="slidenum">
              <a:rPr lang="nl-NL" altLang="nl-NL" sz="1200"/>
              <a:pPr eaLnBrk="1" hangingPunct="1"/>
              <a:t>12</a:t>
            </a:fld>
            <a:endParaRPr lang="nl-NL" altLang="nl-NL"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Rectangle 4">
            <a:extLst>
              <a:ext uri="{FF2B5EF4-FFF2-40B4-BE49-F238E27FC236}">
                <a16:creationId xmlns:a16="http://schemas.microsoft.com/office/drawing/2014/main" id="{7773FEEA-7341-2699-D902-DDB4345670B3}"/>
              </a:ext>
            </a:extLst>
          </p:cNvPr>
          <p:cNvSpPr>
            <a:spLocks noGrp="1" noChangeArrowheads="1"/>
          </p:cNvSpPr>
          <p:nvPr>
            <p:ph type="dt" sz="half" idx="10"/>
          </p:nvPr>
        </p:nvSpPr>
        <p:spPr>
          <a:ln/>
        </p:spPr>
        <p:txBody>
          <a:bodyPr/>
          <a:lstStyle>
            <a:lvl1pPr>
              <a:defRPr/>
            </a:lvl1pPr>
          </a:lstStyle>
          <a:p>
            <a:pPr>
              <a:defRPr/>
            </a:pPr>
            <a:endParaRPr lang="nl-NL"/>
          </a:p>
        </p:txBody>
      </p:sp>
      <p:sp>
        <p:nvSpPr>
          <p:cNvPr id="5" name="Rectangle 5">
            <a:extLst>
              <a:ext uri="{FF2B5EF4-FFF2-40B4-BE49-F238E27FC236}">
                <a16:creationId xmlns:a16="http://schemas.microsoft.com/office/drawing/2014/main" id="{AF0E5DA9-4211-88C6-6255-0019D4BDFC17}"/>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6">
            <a:extLst>
              <a:ext uri="{FF2B5EF4-FFF2-40B4-BE49-F238E27FC236}">
                <a16:creationId xmlns:a16="http://schemas.microsoft.com/office/drawing/2014/main" id="{1F7C74F9-3B48-2331-60DC-3212AEEFE7A0}"/>
              </a:ext>
            </a:extLst>
          </p:cNvPr>
          <p:cNvSpPr>
            <a:spLocks noGrp="1" noChangeArrowheads="1"/>
          </p:cNvSpPr>
          <p:nvPr>
            <p:ph type="sldNum" sz="quarter" idx="12"/>
          </p:nvPr>
        </p:nvSpPr>
        <p:spPr>
          <a:ln/>
        </p:spPr>
        <p:txBody>
          <a:bodyPr/>
          <a:lstStyle>
            <a:lvl1pPr>
              <a:defRPr/>
            </a:lvl1pPr>
          </a:lstStyle>
          <a:p>
            <a:fld id="{ED3CD9BE-FF6A-458C-9F4C-7F70E7CC7EF7}" type="slidenum">
              <a:rPr lang="nl-NL" altLang="nl-NL"/>
              <a:pPr/>
              <a:t>‹#›</a:t>
            </a:fld>
            <a:endParaRPr lang="nl-NL" altLang="nl-NL"/>
          </a:p>
        </p:txBody>
      </p:sp>
    </p:spTree>
    <p:extLst>
      <p:ext uri="{BB962C8B-B14F-4D97-AF65-F5344CB8AC3E}">
        <p14:creationId xmlns:p14="http://schemas.microsoft.com/office/powerpoint/2010/main" val="3488475553"/>
      </p:ext>
    </p:extLst>
  </p:cSld>
  <p:clrMapOvr>
    <a:masterClrMapping/>
  </p:clrMapOvr>
  <p:transition advTm="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1B8409E2-224B-716C-DB95-D57C2E0213C6}"/>
              </a:ext>
            </a:extLst>
          </p:cNvPr>
          <p:cNvSpPr>
            <a:spLocks noGrp="1" noChangeArrowheads="1"/>
          </p:cNvSpPr>
          <p:nvPr>
            <p:ph type="dt" sz="half" idx="10"/>
          </p:nvPr>
        </p:nvSpPr>
        <p:spPr>
          <a:ln/>
        </p:spPr>
        <p:txBody>
          <a:bodyPr/>
          <a:lstStyle>
            <a:lvl1pPr>
              <a:defRPr/>
            </a:lvl1pPr>
          </a:lstStyle>
          <a:p>
            <a:pPr>
              <a:defRPr/>
            </a:pPr>
            <a:endParaRPr lang="nl-NL"/>
          </a:p>
        </p:txBody>
      </p:sp>
      <p:sp>
        <p:nvSpPr>
          <p:cNvPr id="5" name="Rectangle 5">
            <a:extLst>
              <a:ext uri="{FF2B5EF4-FFF2-40B4-BE49-F238E27FC236}">
                <a16:creationId xmlns:a16="http://schemas.microsoft.com/office/drawing/2014/main" id="{6F3C7E4E-4F6A-9827-F2E3-A7026CF5F9A9}"/>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6">
            <a:extLst>
              <a:ext uri="{FF2B5EF4-FFF2-40B4-BE49-F238E27FC236}">
                <a16:creationId xmlns:a16="http://schemas.microsoft.com/office/drawing/2014/main" id="{B8ED22CD-C74E-CD73-16FF-C0069EA079F6}"/>
              </a:ext>
            </a:extLst>
          </p:cNvPr>
          <p:cNvSpPr>
            <a:spLocks noGrp="1" noChangeArrowheads="1"/>
          </p:cNvSpPr>
          <p:nvPr>
            <p:ph type="sldNum" sz="quarter" idx="12"/>
          </p:nvPr>
        </p:nvSpPr>
        <p:spPr>
          <a:ln/>
        </p:spPr>
        <p:txBody>
          <a:bodyPr/>
          <a:lstStyle>
            <a:lvl1pPr>
              <a:defRPr/>
            </a:lvl1pPr>
          </a:lstStyle>
          <a:p>
            <a:fld id="{90FAF869-D7A3-4DE1-9E18-A9D68FEFB304}" type="slidenum">
              <a:rPr lang="nl-NL" altLang="nl-NL"/>
              <a:pPr/>
              <a:t>‹#›</a:t>
            </a:fld>
            <a:endParaRPr lang="nl-NL" altLang="nl-NL"/>
          </a:p>
        </p:txBody>
      </p:sp>
    </p:spTree>
    <p:extLst>
      <p:ext uri="{BB962C8B-B14F-4D97-AF65-F5344CB8AC3E}">
        <p14:creationId xmlns:p14="http://schemas.microsoft.com/office/powerpoint/2010/main" val="2044727176"/>
      </p:ext>
    </p:extLst>
  </p:cSld>
  <p:clrMapOvr>
    <a:masterClrMapping/>
  </p:clrMapOvr>
  <p:transition advTm="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3AC98D25-FC8F-60CC-B3C8-B16EDFC3717B}"/>
              </a:ext>
            </a:extLst>
          </p:cNvPr>
          <p:cNvSpPr>
            <a:spLocks noGrp="1" noChangeArrowheads="1"/>
          </p:cNvSpPr>
          <p:nvPr>
            <p:ph type="dt" sz="half" idx="10"/>
          </p:nvPr>
        </p:nvSpPr>
        <p:spPr>
          <a:ln/>
        </p:spPr>
        <p:txBody>
          <a:bodyPr/>
          <a:lstStyle>
            <a:lvl1pPr>
              <a:defRPr/>
            </a:lvl1pPr>
          </a:lstStyle>
          <a:p>
            <a:pPr>
              <a:defRPr/>
            </a:pPr>
            <a:endParaRPr lang="nl-NL"/>
          </a:p>
        </p:txBody>
      </p:sp>
      <p:sp>
        <p:nvSpPr>
          <p:cNvPr id="5" name="Rectangle 5">
            <a:extLst>
              <a:ext uri="{FF2B5EF4-FFF2-40B4-BE49-F238E27FC236}">
                <a16:creationId xmlns:a16="http://schemas.microsoft.com/office/drawing/2014/main" id="{81227C24-F140-464C-9A56-F0C5E3625980}"/>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6">
            <a:extLst>
              <a:ext uri="{FF2B5EF4-FFF2-40B4-BE49-F238E27FC236}">
                <a16:creationId xmlns:a16="http://schemas.microsoft.com/office/drawing/2014/main" id="{64F5DCA1-4550-49E6-C164-EAC33513C893}"/>
              </a:ext>
            </a:extLst>
          </p:cNvPr>
          <p:cNvSpPr>
            <a:spLocks noGrp="1" noChangeArrowheads="1"/>
          </p:cNvSpPr>
          <p:nvPr>
            <p:ph type="sldNum" sz="quarter" idx="12"/>
          </p:nvPr>
        </p:nvSpPr>
        <p:spPr>
          <a:ln/>
        </p:spPr>
        <p:txBody>
          <a:bodyPr/>
          <a:lstStyle>
            <a:lvl1pPr>
              <a:defRPr/>
            </a:lvl1pPr>
          </a:lstStyle>
          <a:p>
            <a:fld id="{9E027D6E-09B5-40B2-8314-3E774EC43423}" type="slidenum">
              <a:rPr lang="nl-NL" altLang="nl-NL"/>
              <a:pPr/>
              <a:t>‹#›</a:t>
            </a:fld>
            <a:endParaRPr lang="nl-NL" altLang="nl-NL"/>
          </a:p>
        </p:txBody>
      </p:sp>
    </p:spTree>
    <p:extLst>
      <p:ext uri="{BB962C8B-B14F-4D97-AF65-F5344CB8AC3E}">
        <p14:creationId xmlns:p14="http://schemas.microsoft.com/office/powerpoint/2010/main" val="2001673474"/>
      </p:ext>
    </p:extLst>
  </p:cSld>
  <p:clrMapOvr>
    <a:masterClrMapping/>
  </p:clrMapOvr>
  <p:transition advTm="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07F7AF3A-1BBD-64AD-4584-79DE626D89AD}"/>
              </a:ext>
            </a:extLst>
          </p:cNvPr>
          <p:cNvSpPr>
            <a:spLocks noGrp="1" noChangeArrowheads="1"/>
          </p:cNvSpPr>
          <p:nvPr>
            <p:ph type="dt" sz="half" idx="10"/>
          </p:nvPr>
        </p:nvSpPr>
        <p:spPr>
          <a:ln/>
        </p:spPr>
        <p:txBody>
          <a:bodyPr/>
          <a:lstStyle>
            <a:lvl1pPr>
              <a:defRPr/>
            </a:lvl1pPr>
          </a:lstStyle>
          <a:p>
            <a:pPr>
              <a:defRPr/>
            </a:pPr>
            <a:endParaRPr lang="nl-NL"/>
          </a:p>
        </p:txBody>
      </p:sp>
      <p:sp>
        <p:nvSpPr>
          <p:cNvPr id="5" name="Rectangle 5">
            <a:extLst>
              <a:ext uri="{FF2B5EF4-FFF2-40B4-BE49-F238E27FC236}">
                <a16:creationId xmlns:a16="http://schemas.microsoft.com/office/drawing/2014/main" id="{CAA916D6-2AD1-3A90-89BE-6CCD96417641}"/>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6">
            <a:extLst>
              <a:ext uri="{FF2B5EF4-FFF2-40B4-BE49-F238E27FC236}">
                <a16:creationId xmlns:a16="http://schemas.microsoft.com/office/drawing/2014/main" id="{7801926E-9026-3A6F-6279-7FCB25FC6DD6}"/>
              </a:ext>
            </a:extLst>
          </p:cNvPr>
          <p:cNvSpPr>
            <a:spLocks noGrp="1" noChangeArrowheads="1"/>
          </p:cNvSpPr>
          <p:nvPr>
            <p:ph type="sldNum" sz="quarter" idx="12"/>
          </p:nvPr>
        </p:nvSpPr>
        <p:spPr>
          <a:ln/>
        </p:spPr>
        <p:txBody>
          <a:bodyPr/>
          <a:lstStyle>
            <a:lvl1pPr>
              <a:defRPr/>
            </a:lvl1pPr>
          </a:lstStyle>
          <a:p>
            <a:fld id="{504C0E2B-6B00-4072-9802-34C7E379A9E3}" type="slidenum">
              <a:rPr lang="nl-NL" altLang="nl-NL"/>
              <a:pPr/>
              <a:t>‹#›</a:t>
            </a:fld>
            <a:endParaRPr lang="nl-NL" altLang="nl-NL"/>
          </a:p>
        </p:txBody>
      </p:sp>
    </p:spTree>
    <p:extLst>
      <p:ext uri="{BB962C8B-B14F-4D97-AF65-F5344CB8AC3E}">
        <p14:creationId xmlns:p14="http://schemas.microsoft.com/office/powerpoint/2010/main" val="642675546"/>
      </p:ext>
    </p:extLst>
  </p:cSld>
  <p:clrMapOvr>
    <a:masterClrMapping/>
  </p:clrMapOvr>
  <p:transition advTm="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a:extLst>
              <a:ext uri="{FF2B5EF4-FFF2-40B4-BE49-F238E27FC236}">
                <a16:creationId xmlns:a16="http://schemas.microsoft.com/office/drawing/2014/main" id="{7E632974-0C60-2027-231B-E09BC28D2E60}"/>
              </a:ext>
            </a:extLst>
          </p:cNvPr>
          <p:cNvSpPr>
            <a:spLocks noGrp="1" noChangeArrowheads="1"/>
          </p:cNvSpPr>
          <p:nvPr>
            <p:ph type="dt" sz="half" idx="10"/>
          </p:nvPr>
        </p:nvSpPr>
        <p:spPr>
          <a:ln/>
        </p:spPr>
        <p:txBody>
          <a:bodyPr/>
          <a:lstStyle>
            <a:lvl1pPr>
              <a:defRPr/>
            </a:lvl1pPr>
          </a:lstStyle>
          <a:p>
            <a:pPr>
              <a:defRPr/>
            </a:pPr>
            <a:endParaRPr lang="nl-NL"/>
          </a:p>
        </p:txBody>
      </p:sp>
      <p:sp>
        <p:nvSpPr>
          <p:cNvPr id="5" name="Rectangle 5">
            <a:extLst>
              <a:ext uri="{FF2B5EF4-FFF2-40B4-BE49-F238E27FC236}">
                <a16:creationId xmlns:a16="http://schemas.microsoft.com/office/drawing/2014/main" id="{ECE85E4C-6C34-EA5B-72FD-DAF323E17683}"/>
              </a:ext>
            </a:extLst>
          </p:cNvPr>
          <p:cNvSpPr>
            <a:spLocks noGrp="1" noChangeArrowheads="1"/>
          </p:cNvSpPr>
          <p:nvPr>
            <p:ph type="ftr" sz="quarter" idx="11"/>
          </p:nvPr>
        </p:nvSpPr>
        <p:spPr>
          <a:ln/>
        </p:spPr>
        <p:txBody>
          <a:bodyPr/>
          <a:lstStyle>
            <a:lvl1pPr>
              <a:defRPr/>
            </a:lvl1pPr>
          </a:lstStyle>
          <a:p>
            <a:pPr>
              <a:defRPr/>
            </a:pPr>
            <a:endParaRPr lang="nl-NL"/>
          </a:p>
        </p:txBody>
      </p:sp>
      <p:sp>
        <p:nvSpPr>
          <p:cNvPr id="6" name="Rectangle 6">
            <a:extLst>
              <a:ext uri="{FF2B5EF4-FFF2-40B4-BE49-F238E27FC236}">
                <a16:creationId xmlns:a16="http://schemas.microsoft.com/office/drawing/2014/main" id="{8F9BEA4D-4469-0974-3B9A-61CBFF204A2E}"/>
              </a:ext>
            </a:extLst>
          </p:cNvPr>
          <p:cNvSpPr>
            <a:spLocks noGrp="1" noChangeArrowheads="1"/>
          </p:cNvSpPr>
          <p:nvPr>
            <p:ph type="sldNum" sz="quarter" idx="12"/>
          </p:nvPr>
        </p:nvSpPr>
        <p:spPr>
          <a:ln/>
        </p:spPr>
        <p:txBody>
          <a:bodyPr/>
          <a:lstStyle>
            <a:lvl1pPr>
              <a:defRPr/>
            </a:lvl1pPr>
          </a:lstStyle>
          <a:p>
            <a:fld id="{14959104-610A-4942-9180-38374DBCDEC0}" type="slidenum">
              <a:rPr lang="nl-NL" altLang="nl-NL"/>
              <a:pPr/>
              <a:t>‹#›</a:t>
            </a:fld>
            <a:endParaRPr lang="nl-NL" altLang="nl-NL"/>
          </a:p>
        </p:txBody>
      </p:sp>
    </p:spTree>
    <p:extLst>
      <p:ext uri="{BB962C8B-B14F-4D97-AF65-F5344CB8AC3E}">
        <p14:creationId xmlns:p14="http://schemas.microsoft.com/office/powerpoint/2010/main" val="3749853099"/>
      </p:ext>
    </p:extLst>
  </p:cSld>
  <p:clrMapOvr>
    <a:masterClrMapping/>
  </p:clrMapOvr>
  <p:transition advTm="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a:extLst>
              <a:ext uri="{FF2B5EF4-FFF2-40B4-BE49-F238E27FC236}">
                <a16:creationId xmlns:a16="http://schemas.microsoft.com/office/drawing/2014/main" id="{82F9EDA1-0D1A-DB05-A2E5-04680B9BA67D}"/>
              </a:ext>
            </a:extLst>
          </p:cNvPr>
          <p:cNvSpPr>
            <a:spLocks noGrp="1" noChangeArrowheads="1"/>
          </p:cNvSpPr>
          <p:nvPr>
            <p:ph type="dt" sz="half" idx="10"/>
          </p:nvPr>
        </p:nvSpPr>
        <p:spPr>
          <a:ln/>
        </p:spPr>
        <p:txBody>
          <a:bodyPr/>
          <a:lstStyle>
            <a:lvl1pPr>
              <a:defRPr/>
            </a:lvl1pPr>
          </a:lstStyle>
          <a:p>
            <a:pPr>
              <a:defRPr/>
            </a:pPr>
            <a:endParaRPr lang="nl-NL"/>
          </a:p>
        </p:txBody>
      </p:sp>
      <p:sp>
        <p:nvSpPr>
          <p:cNvPr id="6" name="Rectangle 5">
            <a:extLst>
              <a:ext uri="{FF2B5EF4-FFF2-40B4-BE49-F238E27FC236}">
                <a16:creationId xmlns:a16="http://schemas.microsoft.com/office/drawing/2014/main" id="{C58A1767-7ED3-119F-8C9F-E17B61403D42}"/>
              </a:ext>
            </a:extLst>
          </p:cNvPr>
          <p:cNvSpPr>
            <a:spLocks noGrp="1" noChangeArrowheads="1"/>
          </p:cNvSpPr>
          <p:nvPr>
            <p:ph type="ftr" sz="quarter" idx="11"/>
          </p:nvPr>
        </p:nvSpPr>
        <p:spPr>
          <a:ln/>
        </p:spPr>
        <p:txBody>
          <a:bodyPr/>
          <a:lstStyle>
            <a:lvl1pPr>
              <a:defRPr/>
            </a:lvl1pPr>
          </a:lstStyle>
          <a:p>
            <a:pPr>
              <a:defRPr/>
            </a:pPr>
            <a:endParaRPr lang="nl-NL"/>
          </a:p>
        </p:txBody>
      </p:sp>
      <p:sp>
        <p:nvSpPr>
          <p:cNvPr id="7" name="Rectangle 6">
            <a:extLst>
              <a:ext uri="{FF2B5EF4-FFF2-40B4-BE49-F238E27FC236}">
                <a16:creationId xmlns:a16="http://schemas.microsoft.com/office/drawing/2014/main" id="{B380E5A8-2176-BE08-6EED-71A0D353F2E1}"/>
              </a:ext>
            </a:extLst>
          </p:cNvPr>
          <p:cNvSpPr>
            <a:spLocks noGrp="1" noChangeArrowheads="1"/>
          </p:cNvSpPr>
          <p:nvPr>
            <p:ph type="sldNum" sz="quarter" idx="12"/>
          </p:nvPr>
        </p:nvSpPr>
        <p:spPr>
          <a:ln/>
        </p:spPr>
        <p:txBody>
          <a:bodyPr/>
          <a:lstStyle>
            <a:lvl1pPr>
              <a:defRPr/>
            </a:lvl1pPr>
          </a:lstStyle>
          <a:p>
            <a:fld id="{58A41FE2-D70E-4261-8D00-B0FE6B852BBF}" type="slidenum">
              <a:rPr lang="nl-NL" altLang="nl-NL"/>
              <a:pPr/>
              <a:t>‹#›</a:t>
            </a:fld>
            <a:endParaRPr lang="nl-NL" altLang="nl-NL"/>
          </a:p>
        </p:txBody>
      </p:sp>
    </p:spTree>
    <p:extLst>
      <p:ext uri="{BB962C8B-B14F-4D97-AF65-F5344CB8AC3E}">
        <p14:creationId xmlns:p14="http://schemas.microsoft.com/office/powerpoint/2010/main" val="431061593"/>
      </p:ext>
    </p:extLst>
  </p:cSld>
  <p:clrMapOvr>
    <a:masterClrMapping/>
  </p:clrMapOvr>
  <p:transition advTm="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a:extLst>
              <a:ext uri="{FF2B5EF4-FFF2-40B4-BE49-F238E27FC236}">
                <a16:creationId xmlns:a16="http://schemas.microsoft.com/office/drawing/2014/main" id="{6860E461-AF84-D17C-3268-5F5190161825}"/>
              </a:ext>
            </a:extLst>
          </p:cNvPr>
          <p:cNvSpPr>
            <a:spLocks noGrp="1" noChangeArrowheads="1"/>
          </p:cNvSpPr>
          <p:nvPr>
            <p:ph type="dt" sz="half" idx="10"/>
          </p:nvPr>
        </p:nvSpPr>
        <p:spPr>
          <a:ln/>
        </p:spPr>
        <p:txBody>
          <a:bodyPr/>
          <a:lstStyle>
            <a:lvl1pPr>
              <a:defRPr/>
            </a:lvl1pPr>
          </a:lstStyle>
          <a:p>
            <a:pPr>
              <a:defRPr/>
            </a:pPr>
            <a:endParaRPr lang="nl-NL"/>
          </a:p>
        </p:txBody>
      </p:sp>
      <p:sp>
        <p:nvSpPr>
          <p:cNvPr id="8" name="Rectangle 5">
            <a:extLst>
              <a:ext uri="{FF2B5EF4-FFF2-40B4-BE49-F238E27FC236}">
                <a16:creationId xmlns:a16="http://schemas.microsoft.com/office/drawing/2014/main" id="{A1A1DFEE-D675-C87B-5B78-2DB027DD7C78}"/>
              </a:ext>
            </a:extLst>
          </p:cNvPr>
          <p:cNvSpPr>
            <a:spLocks noGrp="1" noChangeArrowheads="1"/>
          </p:cNvSpPr>
          <p:nvPr>
            <p:ph type="ftr" sz="quarter" idx="11"/>
          </p:nvPr>
        </p:nvSpPr>
        <p:spPr>
          <a:ln/>
        </p:spPr>
        <p:txBody>
          <a:bodyPr/>
          <a:lstStyle>
            <a:lvl1pPr>
              <a:defRPr/>
            </a:lvl1pPr>
          </a:lstStyle>
          <a:p>
            <a:pPr>
              <a:defRPr/>
            </a:pPr>
            <a:endParaRPr lang="nl-NL"/>
          </a:p>
        </p:txBody>
      </p:sp>
      <p:sp>
        <p:nvSpPr>
          <p:cNvPr id="9" name="Rectangle 6">
            <a:extLst>
              <a:ext uri="{FF2B5EF4-FFF2-40B4-BE49-F238E27FC236}">
                <a16:creationId xmlns:a16="http://schemas.microsoft.com/office/drawing/2014/main" id="{4C0BAF14-21A7-0E86-BAAB-10595C1202B1}"/>
              </a:ext>
            </a:extLst>
          </p:cNvPr>
          <p:cNvSpPr>
            <a:spLocks noGrp="1" noChangeArrowheads="1"/>
          </p:cNvSpPr>
          <p:nvPr>
            <p:ph type="sldNum" sz="quarter" idx="12"/>
          </p:nvPr>
        </p:nvSpPr>
        <p:spPr>
          <a:ln/>
        </p:spPr>
        <p:txBody>
          <a:bodyPr/>
          <a:lstStyle>
            <a:lvl1pPr>
              <a:defRPr/>
            </a:lvl1pPr>
          </a:lstStyle>
          <a:p>
            <a:fld id="{D9462878-7085-42DC-8153-A1B77A847555}" type="slidenum">
              <a:rPr lang="nl-NL" altLang="nl-NL"/>
              <a:pPr/>
              <a:t>‹#›</a:t>
            </a:fld>
            <a:endParaRPr lang="nl-NL" altLang="nl-NL"/>
          </a:p>
        </p:txBody>
      </p:sp>
    </p:spTree>
    <p:extLst>
      <p:ext uri="{BB962C8B-B14F-4D97-AF65-F5344CB8AC3E}">
        <p14:creationId xmlns:p14="http://schemas.microsoft.com/office/powerpoint/2010/main" val="32675528"/>
      </p:ext>
    </p:extLst>
  </p:cSld>
  <p:clrMapOvr>
    <a:masterClrMapping/>
  </p:clrMapOvr>
  <p:transition advTm="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a:extLst>
              <a:ext uri="{FF2B5EF4-FFF2-40B4-BE49-F238E27FC236}">
                <a16:creationId xmlns:a16="http://schemas.microsoft.com/office/drawing/2014/main" id="{EE4F49B6-B51A-6273-3081-44F075E0B314}"/>
              </a:ext>
            </a:extLst>
          </p:cNvPr>
          <p:cNvSpPr>
            <a:spLocks noGrp="1" noChangeArrowheads="1"/>
          </p:cNvSpPr>
          <p:nvPr>
            <p:ph type="dt" sz="half" idx="10"/>
          </p:nvPr>
        </p:nvSpPr>
        <p:spPr>
          <a:ln/>
        </p:spPr>
        <p:txBody>
          <a:bodyPr/>
          <a:lstStyle>
            <a:lvl1pPr>
              <a:defRPr/>
            </a:lvl1pPr>
          </a:lstStyle>
          <a:p>
            <a:pPr>
              <a:defRPr/>
            </a:pPr>
            <a:endParaRPr lang="nl-NL"/>
          </a:p>
        </p:txBody>
      </p:sp>
      <p:sp>
        <p:nvSpPr>
          <p:cNvPr id="4" name="Rectangle 5">
            <a:extLst>
              <a:ext uri="{FF2B5EF4-FFF2-40B4-BE49-F238E27FC236}">
                <a16:creationId xmlns:a16="http://schemas.microsoft.com/office/drawing/2014/main" id="{63B9FE57-6F1E-1D00-8ADD-0D35D8B5B37F}"/>
              </a:ext>
            </a:extLst>
          </p:cNvPr>
          <p:cNvSpPr>
            <a:spLocks noGrp="1" noChangeArrowheads="1"/>
          </p:cNvSpPr>
          <p:nvPr>
            <p:ph type="ftr" sz="quarter" idx="11"/>
          </p:nvPr>
        </p:nvSpPr>
        <p:spPr>
          <a:ln/>
        </p:spPr>
        <p:txBody>
          <a:bodyPr/>
          <a:lstStyle>
            <a:lvl1pPr>
              <a:defRPr/>
            </a:lvl1pPr>
          </a:lstStyle>
          <a:p>
            <a:pPr>
              <a:defRPr/>
            </a:pPr>
            <a:endParaRPr lang="nl-NL"/>
          </a:p>
        </p:txBody>
      </p:sp>
      <p:sp>
        <p:nvSpPr>
          <p:cNvPr id="5" name="Rectangle 6">
            <a:extLst>
              <a:ext uri="{FF2B5EF4-FFF2-40B4-BE49-F238E27FC236}">
                <a16:creationId xmlns:a16="http://schemas.microsoft.com/office/drawing/2014/main" id="{A6163D59-00D6-588D-2BD0-2B9CC729A303}"/>
              </a:ext>
            </a:extLst>
          </p:cNvPr>
          <p:cNvSpPr>
            <a:spLocks noGrp="1" noChangeArrowheads="1"/>
          </p:cNvSpPr>
          <p:nvPr>
            <p:ph type="sldNum" sz="quarter" idx="12"/>
          </p:nvPr>
        </p:nvSpPr>
        <p:spPr>
          <a:ln/>
        </p:spPr>
        <p:txBody>
          <a:bodyPr/>
          <a:lstStyle>
            <a:lvl1pPr>
              <a:defRPr/>
            </a:lvl1pPr>
          </a:lstStyle>
          <a:p>
            <a:fld id="{0BA562FF-BF59-4D8F-99B9-0BAE48C35782}" type="slidenum">
              <a:rPr lang="nl-NL" altLang="nl-NL"/>
              <a:pPr/>
              <a:t>‹#›</a:t>
            </a:fld>
            <a:endParaRPr lang="nl-NL" altLang="nl-NL"/>
          </a:p>
        </p:txBody>
      </p:sp>
    </p:spTree>
    <p:extLst>
      <p:ext uri="{BB962C8B-B14F-4D97-AF65-F5344CB8AC3E}">
        <p14:creationId xmlns:p14="http://schemas.microsoft.com/office/powerpoint/2010/main" val="3400732128"/>
      </p:ext>
    </p:extLst>
  </p:cSld>
  <p:clrMapOvr>
    <a:masterClrMapping/>
  </p:clrMapOvr>
  <p:transition advTm="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CACAE2B-70B4-BF1C-1B2D-699D5245066E}"/>
              </a:ext>
            </a:extLst>
          </p:cNvPr>
          <p:cNvSpPr>
            <a:spLocks noGrp="1" noChangeArrowheads="1"/>
          </p:cNvSpPr>
          <p:nvPr>
            <p:ph type="dt" sz="half" idx="10"/>
          </p:nvPr>
        </p:nvSpPr>
        <p:spPr>
          <a:ln/>
        </p:spPr>
        <p:txBody>
          <a:bodyPr/>
          <a:lstStyle>
            <a:lvl1pPr>
              <a:defRPr/>
            </a:lvl1pPr>
          </a:lstStyle>
          <a:p>
            <a:pPr>
              <a:defRPr/>
            </a:pPr>
            <a:endParaRPr lang="nl-NL"/>
          </a:p>
        </p:txBody>
      </p:sp>
      <p:sp>
        <p:nvSpPr>
          <p:cNvPr id="3" name="Rectangle 5">
            <a:extLst>
              <a:ext uri="{FF2B5EF4-FFF2-40B4-BE49-F238E27FC236}">
                <a16:creationId xmlns:a16="http://schemas.microsoft.com/office/drawing/2014/main" id="{E4549B75-64A3-EF57-DD31-5419750B7008}"/>
              </a:ext>
            </a:extLst>
          </p:cNvPr>
          <p:cNvSpPr>
            <a:spLocks noGrp="1" noChangeArrowheads="1"/>
          </p:cNvSpPr>
          <p:nvPr>
            <p:ph type="ftr" sz="quarter" idx="11"/>
          </p:nvPr>
        </p:nvSpPr>
        <p:spPr>
          <a:ln/>
        </p:spPr>
        <p:txBody>
          <a:bodyPr/>
          <a:lstStyle>
            <a:lvl1pPr>
              <a:defRPr/>
            </a:lvl1pPr>
          </a:lstStyle>
          <a:p>
            <a:pPr>
              <a:defRPr/>
            </a:pPr>
            <a:endParaRPr lang="nl-NL"/>
          </a:p>
        </p:txBody>
      </p:sp>
      <p:sp>
        <p:nvSpPr>
          <p:cNvPr id="4" name="Rectangle 6">
            <a:extLst>
              <a:ext uri="{FF2B5EF4-FFF2-40B4-BE49-F238E27FC236}">
                <a16:creationId xmlns:a16="http://schemas.microsoft.com/office/drawing/2014/main" id="{C01D20A2-2BC8-1F5C-298D-1089F2989E16}"/>
              </a:ext>
            </a:extLst>
          </p:cNvPr>
          <p:cNvSpPr>
            <a:spLocks noGrp="1" noChangeArrowheads="1"/>
          </p:cNvSpPr>
          <p:nvPr>
            <p:ph type="sldNum" sz="quarter" idx="12"/>
          </p:nvPr>
        </p:nvSpPr>
        <p:spPr>
          <a:ln/>
        </p:spPr>
        <p:txBody>
          <a:bodyPr/>
          <a:lstStyle>
            <a:lvl1pPr>
              <a:defRPr/>
            </a:lvl1pPr>
          </a:lstStyle>
          <a:p>
            <a:fld id="{0B369028-B7E3-49A0-BC36-F74FCFF6808E}" type="slidenum">
              <a:rPr lang="nl-NL" altLang="nl-NL"/>
              <a:pPr/>
              <a:t>‹#›</a:t>
            </a:fld>
            <a:endParaRPr lang="nl-NL" altLang="nl-NL"/>
          </a:p>
        </p:txBody>
      </p:sp>
    </p:spTree>
    <p:extLst>
      <p:ext uri="{BB962C8B-B14F-4D97-AF65-F5344CB8AC3E}">
        <p14:creationId xmlns:p14="http://schemas.microsoft.com/office/powerpoint/2010/main" val="3522956076"/>
      </p:ext>
    </p:extLst>
  </p:cSld>
  <p:clrMapOvr>
    <a:masterClrMapping/>
  </p:clrMapOvr>
  <p:transition advTm="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a:extLst>
              <a:ext uri="{FF2B5EF4-FFF2-40B4-BE49-F238E27FC236}">
                <a16:creationId xmlns:a16="http://schemas.microsoft.com/office/drawing/2014/main" id="{A7D53CAE-4DB7-E3AF-2B00-77DB23883F94}"/>
              </a:ext>
            </a:extLst>
          </p:cNvPr>
          <p:cNvSpPr>
            <a:spLocks noGrp="1" noChangeArrowheads="1"/>
          </p:cNvSpPr>
          <p:nvPr>
            <p:ph type="dt" sz="half" idx="10"/>
          </p:nvPr>
        </p:nvSpPr>
        <p:spPr>
          <a:ln/>
        </p:spPr>
        <p:txBody>
          <a:bodyPr/>
          <a:lstStyle>
            <a:lvl1pPr>
              <a:defRPr/>
            </a:lvl1pPr>
          </a:lstStyle>
          <a:p>
            <a:pPr>
              <a:defRPr/>
            </a:pPr>
            <a:endParaRPr lang="nl-NL"/>
          </a:p>
        </p:txBody>
      </p:sp>
      <p:sp>
        <p:nvSpPr>
          <p:cNvPr id="6" name="Rectangle 5">
            <a:extLst>
              <a:ext uri="{FF2B5EF4-FFF2-40B4-BE49-F238E27FC236}">
                <a16:creationId xmlns:a16="http://schemas.microsoft.com/office/drawing/2014/main" id="{B08C336D-0B4B-4DF8-D4B1-1EEE1A720E12}"/>
              </a:ext>
            </a:extLst>
          </p:cNvPr>
          <p:cNvSpPr>
            <a:spLocks noGrp="1" noChangeArrowheads="1"/>
          </p:cNvSpPr>
          <p:nvPr>
            <p:ph type="ftr" sz="quarter" idx="11"/>
          </p:nvPr>
        </p:nvSpPr>
        <p:spPr>
          <a:ln/>
        </p:spPr>
        <p:txBody>
          <a:bodyPr/>
          <a:lstStyle>
            <a:lvl1pPr>
              <a:defRPr/>
            </a:lvl1pPr>
          </a:lstStyle>
          <a:p>
            <a:pPr>
              <a:defRPr/>
            </a:pPr>
            <a:endParaRPr lang="nl-NL"/>
          </a:p>
        </p:txBody>
      </p:sp>
      <p:sp>
        <p:nvSpPr>
          <p:cNvPr id="7" name="Rectangle 6">
            <a:extLst>
              <a:ext uri="{FF2B5EF4-FFF2-40B4-BE49-F238E27FC236}">
                <a16:creationId xmlns:a16="http://schemas.microsoft.com/office/drawing/2014/main" id="{AE4B6884-F17A-A05D-27A2-70399367A317}"/>
              </a:ext>
            </a:extLst>
          </p:cNvPr>
          <p:cNvSpPr>
            <a:spLocks noGrp="1" noChangeArrowheads="1"/>
          </p:cNvSpPr>
          <p:nvPr>
            <p:ph type="sldNum" sz="quarter" idx="12"/>
          </p:nvPr>
        </p:nvSpPr>
        <p:spPr>
          <a:ln/>
        </p:spPr>
        <p:txBody>
          <a:bodyPr/>
          <a:lstStyle>
            <a:lvl1pPr>
              <a:defRPr/>
            </a:lvl1pPr>
          </a:lstStyle>
          <a:p>
            <a:fld id="{2413C535-DD2D-4ABD-83ED-9AE9044793D1}" type="slidenum">
              <a:rPr lang="nl-NL" altLang="nl-NL"/>
              <a:pPr/>
              <a:t>‹#›</a:t>
            </a:fld>
            <a:endParaRPr lang="nl-NL" altLang="nl-NL"/>
          </a:p>
        </p:txBody>
      </p:sp>
    </p:spTree>
    <p:extLst>
      <p:ext uri="{BB962C8B-B14F-4D97-AF65-F5344CB8AC3E}">
        <p14:creationId xmlns:p14="http://schemas.microsoft.com/office/powerpoint/2010/main" val="259704726"/>
      </p:ext>
    </p:extLst>
  </p:cSld>
  <p:clrMapOvr>
    <a:masterClrMapping/>
  </p:clrMapOvr>
  <p:transition advTm="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a:extLst>
              <a:ext uri="{FF2B5EF4-FFF2-40B4-BE49-F238E27FC236}">
                <a16:creationId xmlns:a16="http://schemas.microsoft.com/office/drawing/2014/main" id="{AD636A12-9C13-EFCF-C424-88C5F24EAA32}"/>
              </a:ext>
            </a:extLst>
          </p:cNvPr>
          <p:cNvSpPr>
            <a:spLocks noGrp="1" noChangeArrowheads="1"/>
          </p:cNvSpPr>
          <p:nvPr>
            <p:ph type="dt" sz="half" idx="10"/>
          </p:nvPr>
        </p:nvSpPr>
        <p:spPr>
          <a:ln/>
        </p:spPr>
        <p:txBody>
          <a:bodyPr/>
          <a:lstStyle>
            <a:lvl1pPr>
              <a:defRPr/>
            </a:lvl1pPr>
          </a:lstStyle>
          <a:p>
            <a:pPr>
              <a:defRPr/>
            </a:pPr>
            <a:endParaRPr lang="nl-NL"/>
          </a:p>
        </p:txBody>
      </p:sp>
      <p:sp>
        <p:nvSpPr>
          <p:cNvPr id="6" name="Rectangle 5">
            <a:extLst>
              <a:ext uri="{FF2B5EF4-FFF2-40B4-BE49-F238E27FC236}">
                <a16:creationId xmlns:a16="http://schemas.microsoft.com/office/drawing/2014/main" id="{CF161B07-C718-BA4A-903D-02CDABCFBCD0}"/>
              </a:ext>
            </a:extLst>
          </p:cNvPr>
          <p:cNvSpPr>
            <a:spLocks noGrp="1" noChangeArrowheads="1"/>
          </p:cNvSpPr>
          <p:nvPr>
            <p:ph type="ftr" sz="quarter" idx="11"/>
          </p:nvPr>
        </p:nvSpPr>
        <p:spPr>
          <a:ln/>
        </p:spPr>
        <p:txBody>
          <a:bodyPr/>
          <a:lstStyle>
            <a:lvl1pPr>
              <a:defRPr/>
            </a:lvl1pPr>
          </a:lstStyle>
          <a:p>
            <a:pPr>
              <a:defRPr/>
            </a:pPr>
            <a:endParaRPr lang="nl-NL"/>
          </a:p>
        </p:txBody>
      </p:sp>
      <p:sp>
        <p:nvSpPr>
          <p:cNvPr id="7" name="Rectangle 6">
            <a:extLst>
              <a:ext uri="{FF2B5EF4-FFF2-40B4-BE49-F238E27FC236}">
                <a16:creationId xmlns:a16="http://schemas.microsoft.com/office/drawing/2014/main" id="{0578462F-8EF3-24B1-565D-F8F4A884EA8A}"/>
              </a:ext>
            </a:extLst>
          </p:cNvPr>
          <p:cNvSpPr>
            <a:spLocks noGrp="1" noChangeArrowheads="1"/>
          </p:cNvSpPr>
          <p:nvPr>
            <p:ph type="sldNum" sz="quarter" idx="12"/>
          </p:nvPr>
        </p:nvSpPr>
        <p:spPr>
          <a:ln/>
        </p:spPr>
        <p:txBody>
          <a:bodyPr/>
          <a:lstStyle>
            <a:lvl1pPr>
              <a:defRPr/>
            </a:lvl1pPr>
          </a:lstStyle>
          <a:p>
            <a:fld id="{6123C1FD-160E-4829-BBFF-5B958E025CD3}" type="slidenum">
              <a:rPr lang="nl-NL" altLang="nl-NL"/>
              <a:pPr/>
              <a:t>‹#›</a:t>
            </a:fld>
            <a:endParaRPr lang="nl-NL" altLang="nl-NL"/>
          </a:p>
        </p:txBody>
      </p:sp>
    </p:spTree>
    <p:extLst>
      <p:ext uri="{BB962C8B-B14F-4D97-AF65-F5344CB8AC3E}">
        <p14:creationId xmlns:p14="http://schemas.microsoft.com/office/powerpoint/2010/main" val="3788079759"/>
      </p:ext>
    </p:extLst>
  </p:cSld>
  <p:clrMapOvr>
    <a:masterClrMapping/>
  </p:clrMapOvr>
  <p:transition advTm="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4AA44A0-364A-CE20-A0D7-7ACBEF45832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van de modeltitel te bewerken</a:t>
            </a:r>
          </a:p>
        </p:txBody>
      </p:sp>
      <p:sp>
        <p:nvSpPr>
          <p:cNvPr id="4099" name="Rectangle 3">
            <a:extLst>
              <a:ext uri="{FF2B5EF4-FFF2-40B4-BE49-F238E27FC236}">
                <a16:creationId xmlns:a16="http://schemas.microsoft.com/office/drawing/2014/main" id="{5872E85A-56EF-FCDC-F780-E28F7320FB6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a:extLst>
              <a:ext uri="{FF2B5EF4-FFF2-40B4-BE49-F238E27FC236}">
                <a16:creationId xmlns:a16="http://schemas.microsoft.com/office/drawing/2014/main" id="{F17809C3-3438-B358-35BA-AC3670E1D7E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nl-NL"/>
          </a:p>
        </p:txBody>
      </p:sp>
      <p:sp>
        <p:nvSpPr>
          <p:cNvPr id="1029" name="Rectangle 5">
            <a:extLst>
              <a:ext uri="{FF2B5EF4-FFF2-40B4-BE49-F238E27FC236}">
                <a16:creationId xmlns:a16="http://schemas.microsoft.com/office/drawing/2014/main" id="{E8F95449-AAF5-B055-2F7B-A461E38A4DF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nl-NL"/>
          </a:p>
        </p:txBody>
      </p:sp>
      <p:sp>
        <p:nvSpPr>
          <p:cNvPr id="1030" name="Rectangle 6">
            <a:extLst>
              <a:ext uri="{FF2B5EF4-FFF2-40B4-BE49-F238E27FC236}">
                <a16:creationId xmlns:a16="http://schemas.microsoft.com/office/drawing/2014/main" id="{CC2C37BB-ABA6-173C-BC5C-AA8CAD7BBFE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4C124A88-D7BF-4FA9-8528-745E4FAF072B}" type="slidenum">
              <a:rPr lang="nl-NL" altLang="nl-NL"/>
              <a:pPr/>
              <a:t>‹#›</a:t>
            </a:fld>
            <a:endParaRPr lang="nl-NL"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2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www.kb.nl/dutchess.ned/35/00/index.html" TargetMode="External"/><Relationship Id="rId3" Type="http://schemas.openxmlformats.org/officeDocument/2006/relationships/hyperlink" Target="http://www.kb.nl/dutchess.ned/35/01/index.html" TargetMode="External"/><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5.jpeg"/><Relationship Id="rId5" Type="http://schemas.openxmlformats.org/officeDocument/2006/relationships/image" Target="../media/image41.jpeg"/><Relationship Id="rId10" Type="http://schemas.openxmlformats.org/officeDocument/2006/relationships/hyperlink" Target="http://www.kb.nl/dutchess.ned/35/02/index.html" TargetMode="External"/><Relationship Id="rId4" Type="http://schemas.openxmlformats.org/officeDocument/2006/relationships/image" Target="../media/image40.jpeg"/><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kb.nl/dutchess.ned/35/06/index.html"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hyperlink" Target="http://www.kb.nl/dutchess.ned/35/04/index.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9BFF814-2D19-151C-0E12-E8424EFD0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63100"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avigatie">
            <a:extLst>
              <a:ext uri="{FF2B5EF4-FFF2-40B4-BE49-F238E27FC236}">
                <a16:creationId xmlns:a16="http://schemas.microsoft.com/office/drawing/2014/main" id="{0B99AE8D-788A-FB53-8619-FEF531369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043"/>
          <a:stretch>
            <a:fillRect/>
          </a:stretch>
        </p:blipFill>
        <p:spPr bwMode="auto">
          <a:xfrm>
            <a:off x="0" y="0"/>
            <a:ext cx="9144000" cy="796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26" descr="blue-screen-error">
            <a:extLst>
              <a:ext uri="{FF2B5EF4-FFF2-40B4-BE49-F238E27FC236}">
                <a16:creationId xmlns:a16="http://schemas.microsoft.com/office/drawing/2014/main" id="{291C737B-5146-AC17-663B-6B759F493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482">
            <a:extLst>
              <a:ext uri="{FF2B5EF4-FFF2-40B4-BE49-F238E27FC236}">
                <a16:creationId xmlns:a16="http://schemas.microsoft.com/office/drawing/2014/main" id="{5019E200-DE87-12C0-B845-4BC3D72974B6}"/>
              </a:ext>
            </a:extLst>
          </p:cNvPr>
          <p:cNvGrpSpPr>
            <a:grpSpLocks/>
          </p:cNvGrpSpPr>
          <p:nvPr/>
        </p:nvGrpSpPr>
        <p:grpSpPr bwMode="auto">
          <a:xfrm>
            <a:off x="0" y="-9906000"/>
            <a:ext cx="9144000" cy="16078200"/>
            <a:chOff x="96" y="-6000"/>
            <a:chExt cx="5760" cy="10128"/>
          </a:xfrm>
        </p:grpSpPr>
        <p:sp>
          <p:nvSpPr>
            <p:cNvPr id="19459" name="Rectangle 1870">
              <a:extLst>
                <a:ext uri="{FF2B5EF4-FFF2-40B4-BE49-F238E27FC236}">
                  <a16:creationId xmlns:a16="http://schemas.microsoft.com/office/drawing/2014/main" id="{6D7D6089-A70C-9B17-B635-55ED50DE8F5C}"/>
                </a:ext>
              </a:extLst>
            </p:cNvPr>
            <p:cNvSpPr>
              <a:spLocks noChangeArrowheads="1"/>
            </p:cNvSpPr>
            <p:nvPr/>
          </p:nvSpPr>
          <p:spPr bwMode="auto">
            <a:xfrm>
              <a:off x="96" y="-6000"/>
              <a:ext cx="576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19460" name="Picture 1930" descr="france">
              <a:extLst>
                <a:ext uri="{FF2B5EF4-FFF2-40B4-BE49-F238E27FC236}">
                  <a16:creationId xmlns:a16="http://schemas.microsoft.com/office/drawing/2014/main" id="{2B46A4B6-D74F-315F-F998-0F00FF7EA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256"/>
              <a:ext cx="533"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1337">
              <a:extLst>
                <a:ext uri="{FF2B5EF4-FFF2-40B4-BE49-F238E27FC236}">
                  <a16:creationId xmlns:a16="http://schemas.microsoft.com/office/drawing/2014/main" id="{153F81AB-4496-B945-2C3B-9EBCF48E1412}"/>
                </a:ext>
              </a:extLst>
            </p:cNvPr>
            <p:cNvGrpSpPr>
              <a:grpSpLocks/>
            </p:cNvGrpSpPr>
            <p:nvPr/>
          </p:nvGrpSpPr>
          <p:grpSpPr bwMode="auto">
            <a:xfrm>
              <a:off x="1440" y="768"/>
              <a:ext cx="3600" cy="492"/>
              <a:chOff x="-11" y="-11"/>
              <a:chExt cx="4903" cy="540"/>
            </a:xfrm>
          </p:grpSpPr>
          <p:grpSp>
            <p:nvGrpSpPr>
              <p:cNvPr id="19538" name="Group 1335">
                <a:extLst>
                  <a:ext uri="{FF2B5EF4-FFF2-40B4-BE49-F238E27FC236}">
                    <a16:creationId xmlns:a16="http://schemas.microsoft.com/office/drawing/2014/main" id="{A35CE85E-8968-B601-8AF7-0D1975EECBD3}"/>
                  </a:ext>
                </a:extLst>
              </p:cNvPr>
              <p:cNvGrpSpPr>
                <a:grpSpLocks/>
              </p:cNvGrpSpPr>
              <p:nvPr/>
            </p:nvGrpSpPr>
            <p:grpSpPr bwMode="auto">
              <a:xfrm>
                <a:off x="0" y="0"/>
                <a:ext cx="4881" cy="518"/>
                <a:chOff x="0" y="0"/>
                <a:chExt cx="4881" cy="518"/>
              </a:xfrm>
            </p:grpSpPr>
            <p:grpSp>
              <p:nvGrpSpPr>
                <p:cNvPr id="19540" name="Group 1332">
                  <a:extLst>
                    <a:ext uri="{FF2B5EF4-FFF2-40B4-BE49-F238E27FC236}">
                      <a16:creationId xmlns:a16="http://schemas.microsoft.com/office/drawing/2014/main" id="{3F510325-4964-FD08-5A84-6B7249CED14C}"/>
                    </a:ext>
                  </a:extLst>
                </p:cNvPr>
                <p:cNvGrpSpPr>
                  <a:grpSpLocks/>
                </p:cNvGrpSpPr>
                <p:nvPr/>
              </p:nvGrpSpPr>
              <p:grpSpPr bwMode="auto">
                <a:xfrm>
                  <a:off x="0" y="0"/>
                  <a:ext cx="1885" cy="518"/>
                  <a:chOff x="0" y="0"/>
                  <a:chExt cx="1885" cy="518"/>
                </a:xfrm>
              </p:grpSpPr>
              <p:sp>
                <p:nvSpPr>
                  <p:cNvPr id="19544" name="Rectangle 1329">
                    <a:extLst>
                      <a:ext uri="{FF2B5EF4-FFF2-40B4-BE49-F238E27FC236}">
                        <a16:creationId xmlns:a16="http://schemas.microsoft.com/office/drawing/2014/main" id="{83360074-3EC2-E65B-E94B-82A20F4F79D2}"/>
                      </a:ext>
                    </a:extLst>
                  </p:cNvPr>
                  <p:cNvSpPr>
                    <a:spLocks noChangeArrowheads="1"/>
                  </p:cNvSpPr>
                  <p:nvPr/>
                </p:nvSpPr>
                <p:spPr bwMode="auto">
                  <a:xfrm>
                    <a:off x="0" y="0"/>
                    <a:ext cx="188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CAD</a:t>
                    </a:r>
                    <a:br>
                      <a:rPr lang="nl-NL" altLang="nl-NL" sz="1800">
                        <a:latin typeface="Arial" panose="020B0604020202020204" pitchFamily="34" charset="0"/>
                      </a:rPr>
                    </a:br>
                    <a:r>
                      <a:rPr lang="nl-NL" altLang="nl-NL" sz="1800">
                        <a:latin typeface="Arial" panose="020B0604020202020204" pitchFamily="34" charset="0"/>
                      </a:rPr>
                      <a:t>(Canadese Dollar)</a:t>
                    </a:r>
                    <a:endParaRPr lang="nl-NL" altLang="nl-NL" sz="1800">
                      <a:latin typeface="Times New Roman" panose="02020603050405020304" pitchFamily="18" charset="0"/>
                    </a:endParaRPr>
                  </a:p>
                </p:txBody>
              </p:sp>
              <p:sp>
                <p:nvSpPr>
                  <p:cNvPr id="19545" name="Rectangle 1331">
                    <a:extLst>
                      <a:ext uri="{FF2B5EF4-FFF2-40B4-BE49-F238E27FC236}">
                        <a16:creationId xmlns:a16="http://schemas.microsoft.com/office/drawing/2014/main" id="{EB28F4DE-F1A3-94AF-101C-54B5F723A801}"/>
                      </a:ext>
                    </a:extLst>
                  </p:cNvPr>
                  <p:cNvSpPr>
                    <a:spLocks noChangeArrowheads="1"/>
                  </p:cNvSpPr>
                  <p:nvPr/>
                </p:nvSpPr>
                <p:spPr bwMode="auto">
                  <a:xfrm>
                    <a:off x="0" y="0"/>
                    <a:ext cx="188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541" name="Group 1334">
                  <a:extLst>
                    <a:ext uri="{FF2B5EF4-FFF2-40B4-BE49-F238E27FC236}">
                      <a16:creationId xmlns:a16="http://schemas.microsoft.com/office/drawing/2014/main" id="{A40DCD9D-D923-3F17-74FA-57DDA1418E41}"/>
                    </a:ext>
                  </a:extLst>
                </p:cNvPr>
                <p:cNvGrpSpPr>
                  <a:grpSpLocks/>
                </p:cNvGrpSpPr>
                <p:nvPr/>
              </p:nvGrpSpPr>
              <p:grpSpPr bwMode="auto">
                <a:xfrm>
                  <a:off x="1885" y="0"/>
                  <a:ext cx="2996" cy="518"/>
                  <a:chOff x="1885" y="0"/>
                  <a:chExt cx="2996" cy="518"/>
                </a:xfrm>
              </p:grpSpPr>
              <p:sp>
                <p:nvSpPr>
                  <p:cNvPr id="19542" name="Rectangle 1330">
                    <a:extLst>
                      <a:ext uri="{FF2B5EF4-FFF2-40B4-BE49-F238E27FC236}">
                        <a16:creationId xmlns:a16="http://schemas.microsoft.com/office/drawing/2014/main" id="{FC24C7BB-5F11-0DA4-CAB6-29AD18811716}"/>
                      </a:ext>
                    </a:extLst>
                  </p:cNvPr>
                  <p:cNvSpPr>
                    <a:spLocks noChangeArrowheads="1"/>
                  </p:cNvSpPr>
                  <p:nvPr/>
                </p:nvSpPr>
                <p:spPr bwMode="auto">
                  <a:xfrm>
                    <a:off x="1885" y="0"/>
                    <a:ext cx="29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2000">
                        <a:solidFill>
                          <a:srgbClr val="800040"/>
                        </a:solidFill>
                        <a:latin typeface="Times New Roman" panose="02020603050405020304" pitchFamily="18" charset="0"/>
                      </a:rPr>
                      <a:t>Aankoop</a:t>
                    </a:r>
                    <a:r>
                      <a:rPr lang="nl-NL" altLang="nl-NL" sz="2000">
                        <a:solidFill>
                          <a:srgbClr val="AC0000"/>
                        </a:solidFill>
                        <a:latin typeface="Times New Roman" panose="02020603050405020304" pitchFamily="18" charset="0"/>
                      </a:rPr>
                      <a:t>/</a:t>
                    </a:r>
                    <a:r>
                      <a:rPr lang="nl-NL" altLang="nl-NL" sz="2000">
                        <a:solidFill>
                          <a:srgbClr val="0000FF"/>
                        </a:solidFill>
                        <a:latin typeface="Times New Roman" panose="02020603050405020304" pitchFamily="18" charset="0"/>
                      </a:rPr>
                      <a:t>Verkoop</a:t>
                    </a:r>
                    <a:br>
                      <a:rPr lang="nl-NL" altLang="nl-NL">
                        <a:solidFill>
                          <a:srgbClr val="800040"/>
                        </a:solidFill>
                        <a:latin typeface="Times New Roman" panose="02020603050405020304" pitchFamily="18" charset="0"/>
                      </a:rPr>
                    </a:br>
                    <a:r>
                      <a:rPr lang="nl-NL" altLang="nl-NL" sz="2000">
                        <a:solidFill>
                          <a:srgbClr val="800040"/>
                        </a:solidFill>
                        <a:latin typeface="Times New Roman" panose="02020603050405020304" pitchFamily="18" charset="0"/>
                      </a:rPr>
                      <a:t>1.6620/</a:t>
                    </a:r>
                    <a:r>
                      <a:rPr lang="nl-NL" altLang="nl-NL" sz="2000">
                        <a:solidFill>
                          <a:srgbClr val="0000FF"/>
                        </a:solidFill>
                        <a:latin typeface="Times New Roman" panose="02020603050405020304" pitchFamily="18" charset="0"/>
                      </a:rPr>
                      <a:t>1.6090</a:t>
                    </a:r>
                    <a:endParaRPr lang="nl-NL" altLang="nl-NL" sz="2000">
                      <a:latin typeface="Times New Roman" panose="02020603050405020304" pitchFamily="18" charset="0"/>
                    </a:endParaRPr>
                  </a:p>
                </p:txBody>
              </p:sp>
              <p:sp>
                <p:nvSpPr>
                  <p:cNvPr id="19543" name="Rectangle 1333">
                    <a:extLst>
                      <a:ext uri="{FF2B5EF4-FFF2-40B4-BE49-F238E27FC236}">
                        <a16:creationId xmlns:a16="http://schemas.microsoft.com/office/drawing/2014/main" id="{F3DE2C34-C773-D542-589C-EC53D68CD28E}"/>
                      </a:ext>
                    </a:extLst>
                  </p:cNvPr>
                  <p:cNvSpPr>
                    <a:spLocks noChangeArrowheads="1"/>
                  </p:cNvSpPr>
                  <p:nvPr/>
                </p:nvSpPr>
                <p:spPr bwMode="auto">
                  <a:xfrm>
                    <a:off x="1885" y="0"/>
                    <a:ext cx="2996"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19539" name="Rectangle 1336">
                <a:extLst>
                  <a:ext uri="{FF2B5EF4-FFF2-40B4-BE49-F238E27FC236}">
                    <a16:creationId xmlns:a16="http://schemas.microsoft.com/office/drawing/2014/main" id="{5B92D846-A3F9-54B0-9148-5E5966317BB4}"/>
                  </a:ext>
                </a:extLst>
              </p:cNvPr>
              <p:cNvSpPr>
                <a:spLocks noChangeArrowheads="1"/>
              </p:cNvSpPr>
              <p:nvPr/>
            </p:nvSpPr>
            <p:spPr bwMode="auto">
              <a:xfrm>
                <a:off x="-11" y="-11"/>
                <a:ext cx="4903" cy="540"/>
              </a:xfrm>
              <a:prstGeom prst="rect">
                <a:avLst/>
              </a:prstGeom>
              <a:noFill/>
              <a:ln w="349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pic>
          <p:nvPicPr>
            <p:cNvPr id="19462" name="Picture 1340" descr="canada">
              <a:extLst>
                <a:ext uri="{FF2B5EF4-FFF2-40B4-BE49-F238E27FC236}">
                  <a16:creationId xmlns:a16="http://schemas.microsoft.com/office/drawing/2014/main" id="{6EE2E37B-080B-5C2E-570E-752387D76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768"/>
              <a:ext cx="533"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3" name="Group 1345">
              <a:extLst>
                <a:ext uri="{FF2B5EF4-FFF2-40B4-BE49-F238E27FC236}">
                  <a16:creationId xmlns:a16="http://schemas.microsoft.com/office/drawing/2014/main" id="{FE23664E-0180-856A-526B-F2284083B82E}"/>
                </a:ext>
              </a:extLst>
            </p:cNvPr>
            <p:cNvGrpSpPr>
              <a:grpSpLocks/>
            </p:cNvGrpSpPr>
            <p:nvPr/>
          </p:nvGrpSpPr>
          <p:grpSpPr bwMode="auto">
            <a:xfrm>
              <a:off x="1440" y="1248"/>
              <a:ext cx="3600" cy="492"/>
              <a:chOff x="-11" y="-11"/>
              <a:chExt cx="4903" cy="540"/>
            </a:xfrm>
          </p:grpSpPr>
          <p:grpSp>
            <p:nvGrpSpPr>
              <p:cNvPr id="19530" name="Group 1346">
                <a:extLst>
                  <a:ext uri="{FF2B5EF4-FFF2-40B4-BE49-F238E27FC236}">
                    <a16:creationId xmlns:a16="http://schemas.microsoft.com/office/drawing/2014/main" id="{683C675F-C28B-46E4-2722-FDCDDB5A0545}"/>
                  </a:ext>
                </a:extLst>
              </p:cNvPr>
              <p:cNvGrpSpPr>
                <a:grpSpLocks/>
              </p:cNvGrpSpPr>
              <p:nvPr/>
            </p:nvGrpSpPr>
            <p:grpSpPr bwMode="auto">
              <a:xfrm>
                <a:off x="0" y="0"/>
                <a:ext cx="4881" cy="518"/>
                <a:chOff x="0" y="0"/>
                <a:chExt cx="4881" cy="518"/>
              </a:xfrm>
            </p:grpSpPr>
            <p:grpSp>
              <p:nvGrpSpPr>
                <p:cNvPr id="19532" name="Group 1347">
                  <a:extLst>
                    <a:ext uri="{FF2B5EF4-FFF2-40B4-BE49-F238E27FC236}">
                      <a16:creationId xmlns:a16="http://schemas.microsoft.com/office/drawing/2014/main" id="{9CF19878-1080-F382-1E06-219DF491BE4B}"/>
                    </a:ext>
                  </a:extLst>
                </p:cNvPr>
                <p:cNvGrpSpPr>
                  <a:grpSpLocks/>
                </p:cNvGrpSpPr>
                <p:nvPr/>
              </p:nvGrpSpPr>
              <p:grpSpPr bwMode="auto">
                <a:xfrm>
                  <a:off x="0" y="0"/>
                  <a:ext cx="1885" cy="518"/>
                  <a:chOff x="0" y="0"/>
                  <a:chExt cx="1885" cy="518"/>
                </a:xfrm>
              </p:grpSpPr>
              <p:sp>
                <p:nvSpPr>
                  <p:cNvPr id="19536" name="Rectangle 1348">
                    <a:extLst>
                      <a:ext uri="{FF2B5EF4-FFF2-40B4-BE49-F238E27FC236}">
                        <a16:creationId xmlns:a16="http://schemas.microsoft.com/office/drawing/2014/main" id="{A7A349B9-E660-47FB-1C05-FA436014544D}"/>
                      </a:ext>
                    </a:extLst>
                  </p:cNvPr>
                  <p:cNvSpPr>
                    <a:spLocks noChangeArrowheads="1"/>
                  </p:cNvSpPr>
                  <p:nvPr/>
                </p:nvSpPr>
                <p:spPr bwMode="auto">
                  <a:xfrm>
                    <a:off x="0" y="0"/>
                    <a:ext cx="188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EUR</a:t>
                    </a:r>
                    <a:br>
                      <a:rPr lang="nl-NL" altLang="nl-NL" sz="1800">
                        <a:latin typeface="Arial" panose="020B0604020202020204" pitchFamily="34" charset="0"/>
                      </a:rPr>
                    </a:br>
                    <a:r>
                      <a:rPr lang="nl-NL" altLang="nl-NL" sz="1800">
                        <a:latin typeface="Arial" panose="020B0604020202020204" pitchFamily="34" charset="0"/>
                      </a:rPr>
                      <a:t>(Euro)</a:t>
                    </a:r>
                    <a:endParaRPr lang="nl-NL" altLang="nl-NL" sz="1800">
                      <a:latin typeface="Times New Roman" panose="02020603050405020304" pitchFamily="18" charset="0"/>
                    </a:endParaRPr>
                  </a:p>
                </p:txBody>
              </p:sp>
              <p:sp>
                <p:nvSpPr>
                  <p:cNvPr id="19537" name="Rectangle 1349">
                    <a:extLst>
                      <a:ext uri="{FF2B5EF4-FFF2-40B4-BE49-F238E27FC236}">
                        <a16:creationId xmlns:a16="http://schemas.microsoft.com/office/drawing/2014/main" id="{C1FD0A7A-346D-5948-4845-B152117C84D4}"/>
                      </a:ext>
                    </a:extLst>
                  </p:cNvPr>
                  <p:cNvSpPr>
                    <a:spLocks noChangeArrowheads="1"/>
                  </p:cNvSpPr>
                  <p:nvPr/>
                </p:nvSpPr>
                <p:spPr bwMode="auto">
                  <a:xfrm>
                    <a:off x="0" y="0"/>
                    <a:ext cx="188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533" name="Group 1350">
                  <a:extLst>
                    <a:ext uri="{FF2B5EF4-FFF2-40B4-BE49-F238E27FC236}">
                      <a16:creationId xmlns:a16="http://schemas.microsoft.com/office/drawing/2014/main" id="{D6D7C1CB-D60B-4215-6CCE-7C1B26EBA1F0}"/>
                    </a:ext>
                  </a:extLst>
                </p:cNvPr>
                <p:cNvGrpSpPr>
                  <a:grpSpLocks/>
                </p:cNvGrpSpPr>
                <p:nvPr/>
              </p:nvGrpSpPr>
              <p:grpSpPr bwMode="auto">
                <a:xfrm>
                  <a:off x="1885" y="0"/>
                  <a:ext cx="2996" cy="518"/>
                  <a:chOff x="1885" y="0"/>
                  <a:chExt cx="2996" cy="518"/>
                </a:xfrm>
              </p:grpSpPr>
              <p:sp>
                <p:nvSpPr>
                  <p:cNvPr id="19534" name="Rectangle 1351">
                    <a:extLst>
                      <a:ext uri="{FF2B5EF4-FFF2-40B4-BE49-F238E27FC236}">
                        <a16:creationId xmlns:a16="http://schemas.microsoft.com/office/drawing/2014/main" id="{C4BDF906-C404-CD62-002E-C3FD3B36B02D}"/>
                      </a:ext>
                    </a:extLst>
                  </p:cNvPr>
                  <p:cNvSpPr>
                    <a:spLocks noChangeArrowheads="1"/>
                  </p:cNvSpPr>
                  <p:nvPr/>
                </p:nvSpPr>
                <p:spPr bwMode="auto">
                  <a:xfrm>
                    <a:off x="1885" y="0"/>
                    <a:ext cx="29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2000">
                        <a:solidFill>
                          <a:srgbClr val="800040"/>
                        </a:solidFill>
                        <a:latin typeface="Times New Roman" panose="02020603050405020304" pitchFamily="18" charset="0"/>
                      </a:rPr>
                      <a:t>Aankoop</a:t>
                    </a:r>
                    <a:r>
                      <a:rPr lang="nl-NL" altLang="nl-NL" sz="2000">
                        <a:solidFill>
                          <a:srgbClr val="AC0000"/>
                        </a:solidFill>
                        <a:latin typeface="Times New Roman" panose="02020603050405020304" pitchFamily="18" charset="0"/>
                      </a:rPr>
                      <a:t>/</a:t>
                    </a:r>
                    <a:r>
                      <a:rPr lang="nl-NL" altLang="nl-NL" sz="2000">
                        <a:solidFill>
                          <a:srgbClr val="0000FF"/>
                        </a:solidFill>
                        <a:latin typeface="Times New Roman" panose="02020603050405020304" pitchFamily="18" charset="0"/>
                      </a:rPr>
                      <a:t>Verkoop</a:t>
                    </a:r>
                    <a:br>
                      <a:rPr lang="nl-NL" altLang="nl-NL">
                        <a:solidFill>
                          <a:srgbClr val="800040"/>
                        </a:solidFill>
                        <a:latin typeface="Times New Roman" panose="02020603050405020304" pitchFamily="18" charset="0"/>
                      </a:rPr>
                    </a:br>
                    <a:r>
                      <a:rPr lang="nl-NL" altLang="nl-NL" sz="2000">
                        <a:solidFill>
                          <a:srgbClr val="800000"/>
                        </a:solidFill>
                        <a:latin typeface="Times New Roman" panose="02020603050405020304" pitchFamily="18" charset="0"/>
                      </a:rPr>
                      <a:t>220.3710/</a:t>
                    </a:r>
                    <a:r>
                      <a:rPr lang="nl-NL" altLang="nl-NL" sz="2000">
                        <a:solidFill>
                          <a:srgbClr val="0000FF"/>
                        </a:solidFill>
                        <a:latin typeface="Times New Roman" panose="02020603050405020304" pitchFamily="18" charset="0"/>
                      </a:rPr>
                      <a:t>220.3710</a:t>
                    </a:r>
                  </a:p>
                </p:txBody>
              </p:sp>
              <p:sp>
                <p:nvSpPr>
                  <p:cNvPr id="19535" name="Rectangle 1352">
                    <a:extLst>
                      <a:ext uri="{FF2B5EF4-FFF2-40B4-BE49-F238E27FC236}">
                        <a16:creationId xmlns:a16="http://schemas.microsoft.com/office/drawing/2014/main" id="{66D1D2B2-2631-DBA3-61C3-AAE13A3441BB}"/>
                      </a:ext>
                    </a:extLst>
                  </p:cNvPr>
                  <p:cNvSpPr>
                    <a:spLocks noChangeArrowheads="1"/>
                  </p:cNvSpPr>
                  <p:nvPr/>
                </p:nvSpPr>
                <p:spPr bwMode="auto">
                  <a:xfrm>
                    <a:off x="1885" y="0"/>
                    <a:ext cx="2996"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19531" name="Rectangle 1353">
                <a:extLst>
                  <a:ext uri="{FF2B5EF4-FFF2-40B4-BE49-F238E27FC236}">
                    <a16:creationId xmlns:a16="http://schemas.microsoft.com/office/drawing/2014/main" id="{BF6243B3-628E-6173-34C4-19C0F87BAE87}"/>
                  </a:ext>
                </a:extLst>
              </p:cNvPr>
              <p:cNvSpPr>
                <a:spLocks noChangeArrowheads="1"/>
              </p:cNvSpPr>
              <p:nvPr/>
            </p:nvSpPr>
            <p:spPr bwMode="auto">
              <a:xfrm>
                <a:off x="-11" y="-11"/>
                <a:ext cx="4903" cy="540"/>
              </a:xfrm>
              <a:prstGeom prst="rect">
                <a:avLst/>
              </a:prstGeom>
              <a:noFill/>
              <a:ln w="349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464" name="Group 1354">
              <a:extLst>
                <a:ext uri="{FF2B5EF4-FFF2-40B4-BE49-F238E27FC236}">
                  <a16:creationId xmlns:a16="http://schemas.microsoft.com/office/drawing/2014/main" id="{15B32759-D395-3577-82B4-6DF918CCA97F}"/>
                </a:ext>
              </a:extLst>
            </p:cNvPr>
            <p:cNvGrpSpPr>
              <a:grpSpLocks/>
            </p:cNvGrpSpPr>
            <p:nvPr/>
          </p:nvGrpSpPr>
          <p:grpSpPr bwMode="auto">
            <a:xfrm>
              <a:off x="1440" y="1728"/>
              <a:ext cx="3600" cy="492"/>
              <a:chOff x="-11" y="-11"/>
              <a:chExt cx="4903" cy="540"/>
            </a:xfrm>
          </p:grpSpPr>
          <p:grpSp>
            <p:nvGrpSpPr>
              <p:cNvPr id="19522" name="Group 1355">
                <a:extLst>
                  <a:ext uri="{FF2B5EF4-FFF2-40B4-BE49-F238E27FC236}">
                    <a16:creationId xmlns:a16="http://schemas.microsoft.com/office/drawing/2014/main" id="{3105B608-961E-B370-3999-3B344884448E}"/>
                  </a:ext>
                </a:extLst>
              </p:cNvPr>
              <p:cNvGrpSpPr>
                <a:grpSpLocks/>
              </p:cNvGrpSpPr>
              <p:nvPr/>
            </p:nvGrpSpPr>
            <p:grpSpPr bwMode="auto">
              <a:xfrm>
                <a:off x="0" y="0"/>
                <a:ext cx="4881" cy="518"/>
                <a:chOff x="0" y="0"/>
                <a:chExt cx="4881" cy="518"/>
              </a:xfrm>
            </p:grpSpPr>
            <p:grpSp>
              <p:nvGrpSpPr>
                <p:cNvPr id="19524" name="Group 1356">
                  <a:extLst>
                    <a:ext uri="{FF2B5EF4-FFF2-40B4-BE49-F238E27FC236}">
                      <a16:creationId xmlns:a16="http://schemas.microsoft.com/office/drawing/2014/main" id="{C90D939C-E5A6-629E-AE46-052AE18CEE51}"/>
                    </a:ext>
                  </a:extLst>
                </p:cNvPr>
                <p:cNvGrpSpPr>
                  <a:grpSpLocks/>
                </p:cNvGrpSpPr>
                <p:nvPr/>
              </p:nvGrpSpPr>
              <p:grpSpPr bwMode="auto">
                <a:xfrm>
                  <a:off x="0" y="0"/>
                  <a:ext cx="1885" cy="518"/>
                  <a:chOff x="0" y="0"/>
                  <a:chExt cx="1885" cy="518"/>
                </a:xfrm>
              </p:grpSpPr>
              <p:sp>
                <p:nvSpPr>
                  <p:cNvPr id="19528" name="Rectangle 1357">
                    <a:extLst>
                      <a:ext uri="{FF2B5EF4-FFF2-40B4-BE49-F238E27FC236}">
                        <a16:creationId xmlns:a16="http://schemas.microsoft.com/office/drawing/2014/main" id="{111392AD-BB51-9DB5-F060-9FF49A491F0D}"/>
                      </a:ext>
                    </a:extLst>
                  </p:cNvPr>
                  <p:cNvSpPr>
                    <a:spLocks noChangeArrowheads="1"/>
                  </p:cNvSpPr>
                  <p:nvPr/>
                </p:nvSpPr>
                <p:spPr bwMode="auto">
                  <a:xfrm>
                    <a:off x="0" y="0"/>
                    <a:ext cx="188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JPY</a:t>
                    </a:r>
                    <a:br>
                      <a:rPr lang="nl-NL" altLang="nl-NL" sz="1800">
                        <a:latin typeface="Arial" panose="020B0604020202020204" pitchFamily="34" charset="0"/>
                      </a:rPr>
                    </a:br>
                    <a:r>
                      <a:rPr lang="nl-NL" altLang="nl-NL" sz="1800">
                        <a:latin typeface="Arial" panose="020B0604020202020204" pitchFamily="34" charset="0"/>
                      </a:rPr>
                      <a:t>(Japanse Yen)</a:t>
                    </a:r>
                    <a:endParaRPr lang="nl-NL" altLang="nl-NL" sz="1800">
                      <a:latin typeface="Times New Roman" panose="02020603050405020304" pitchFamily="18" charset="0"/>
                    </a:endParaRPr>
                  </a:p>
                </p:txBody>
              </p:sp>
              <p:sp>
                <p:nvSpPr>
                  <p:cNvPr id="19529" name="Rectangle 1358">
                    <a:extLst>
                      <a:ext uri="{FF2B5EF4-FFF2-40B4-BE49-F238E27FC236}">
                        <a16:creationId xmlns:a16="http://schemas.microsoft.com/office/drawing/2014/main" id="{E7FC5907-B2C0-7A49-C2C5-4AF28C5B8C1A}"/>
                      </a:ext>
                    </a:extLst>
                  </p:cNvPr>
                  <p:cNvSpPr>
                    <a:spLocks noChangeArrowheads="1"/>
                  </p:cNvSpPr>
                  <p:nvPr/>
                </p:nvSpPr>
                <p:spPr bwMode="auto">
                  <a:xfrm>
                    <a:off x="0" y="0"/>
                    <a:ext cx="188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525" name="Group 1359">
                  <a:extLst>
                    <a:ext uri="{FF2B5EF4-FFF2-40B4-BE49-F238E27FC236}">
                      <a16:creationId xmlns:a16="http://schemas.microsoft.com/office/drawing/2014/main" id="{8BF600E6-EA3D-06E6-D8F3-367374CDAA63}"/>
                    </a:ext>
                  </a:extLst>
                </p:cNvPr>
                <p:cNvGrpSpPr>
                  <a:grpSpLocks/>
                </p:cNvGrpSpPr>
                <p:nvPr/>
              </p:nvGrpSpPr>
              <p:grpSpPr bwMode="auto">
                <a:xfrm>
                  <a:off x="1885" y="0"/>
                  <a:ext cx="2996" cy="518"/>
                  <a:chOff x="1885" y="0"/>
                  <a:chExt cx="2996" cy="518"/>
                </a:xfrm>
              </p:grpSpPr>
              <p:sp>
                <p:nvSpPr>
                  <p:cNvPr id="19526" name="Rectangle 1360">
                    <a:extLst>
                      <a:ext uri="{FF2B5EF4-FFF2-40B4-BE49-F238E27FC236}">
                        <a16:creationId xmlns:a16="http://schemas.microsoft.com/office/drawing/2014/main" id="{71ED592E-57C7-BE2C-364E-3DB0BDB9004D}"/>
                      </a:ext>
                    </a:extLst>
                  </p:cNvPr>
                  <p:cNvSpPr>
                    <a:spLocks noChangeArrowheads="1"/>
                  </p:cNvSpPr>
                  <p:nvPr/>
                </p:nvSpPr>
                <p:spPr bwMode="auto">
                  <a:xfrm>
                    <a:off x="1885" y="0"/>
                    <a:ext cx="29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2000">
                        <a:solidFill>
                          <a:srgbClr val="800040"/>
                        </a:solidFill>
                        <a:latin typeface="Times New Roman" panose="02020603050405020304" pitchFamily="18" charset="0"/>
                      </a:rPr>
                      <a:t>Aankoop</a:t>
                    </a:r>
                    <a:r>
                      <a:rPr lang="nl-NL" altLang="nl-NL" sz="2000">
                        <a:solidFill>
                          <a:srgbClr val="AC0000"/>
                        </a:solidFill>
                        <a:latin typeface="Times New Roman" panose="02020603050405020304" pitchFamily="18" charset="0"/>
                      </a:rPr>
                      <a:t>/</a:t>
                    </a:r>
                    <a:r>
                      <a:rPr lang="nl-NL" altLang="nl-NL" sz="2000">
                        <a:solidFill>
                          <a:srgbClr val="0000FF"/>
                        </a:solidFill>
                        <a:latin typeface="Times New Roman" panose="02020603050405020304" pitchFamily="18" charset="0"/>
                      </a:rPr>
                      <a:t>Verkoop</a:t>
                    </a:r>
                    <a:br>
                      <a:rPr lang="nl-NL" altLang="nl-NL">
                        <a:solidFill>
                          <a:srgbClr val="800040"/>
                        </a:solidFill>
                        <a:latin typeface="Times New Roman" panose="02020603050405020304" pitchFamily="18" charset="0"/>
                      </a:rPr>
                    </a:br>
                    <a:r>
                      <a:rPr lang="nl-NL" altLang="nl-NL" sz="2000">
                        <a:solidFill>
                          <a:srgbClr val="800040"/>
                        </a:solidFill>
                        <a:latin typeface="Times New Roman" panose="02020603050405020304" pitchFamily="18" charset="0"/>
                      </a:rPr>
                      <a:t>2.0330/</a:t>
                    </a:r>
                    <a:r>
                      <a:rPr lang="nl-NL" altLang="nl-NL" sz="2000">
                        <a:solidFill>
                          <a:srgbClr val="0000FF"/>
                        </a:solidFill>
                        <a:latin typeface="Times New Roman" panose="02020603050405020304" pitchFamily="18" charset="0"/>
                      </a:rPr>
                      <a:t>2.0250</a:t>
                    </a:r>
                  </a:p>
                </p:txBody>
              </p:sp>
              <p:sp>
                <p:nvSpPr>
                  <p:cNvPr id="19527" name="Rectangle 1361">
                    <a:extLst>
                      <a:ext uri="{FF2B5EF4-FFF2-40B4-BE49-F238E27FC236}">
                        <a16:creationId xmlns:a16="http://schemas.microsoft.com/office/drawing/2014/main" id="{00429012-A8F7-56E9-5E9A-AE4575C5FF8E}"/>
                      </a:ext>
                    </a:extLst>
                  </p:cNvPr>
                  <p:cNvSpPr>
                    <a:spLocks noChangeArrowheads="1"/>
                  </p:cNvSpPr>
                  <p:nvPr/>
                </p:nvSpPr>
                <p:spPr bwMode="auto">
                  <a:xfrm>
                    <a:off x="1885" y="0"/>
                    <a:ext cx="2996"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19523" name="Rectangle 1362">
                <a:extLst>
                  <a:ext uri="{FF2B5EF4-FFF2-40B4-BE49-F238E27FC236}">
                    <a16:creationId xmlns:a16="http://schemas.microsoft.com/office/drawing/2014/main" id="{31046622-6409-9E6F-16ED-1FCA2352277E}"/>
                  </a:ext>
                </a:extLst>
              </p:cNvPr>
              <p:cNvSpPr>
                <a:spLocks noChangeArrowheads="1"/>
              </p:cNvSpPr>
              <p:nvPr/>
            </p:nvSpPr>
            <p:spPr bwMode="auto">
              <a:xfrm>
                <a:off x="-11" y="-11"/>
                <a:ext cx="4903" cy="540"/>
              </a:xfrm>
              <a:prstGeom prst="rect">
                <a:avLst/>
              </a:prstGeom>
              <a:noFill/>
              <a:ln w="349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465" name="Group 1363">
              <a:extLst>
                <a:ext uri="{FF2B5EF4-FFF2-40B4-BE49-F238E27FC236}">
                  <a16:creationId xmlns:a16="http://schemas.microsoft.com/office/drawing/2014/main" id="{F61239BC-809B-F257-3CF7-247BF52B4A7D}"/>
                </a:ext>
              </a:extLst>
            </p:cNvPr>
            <p:cNvGrpSpPr>
              <a:grpSpLocks/>
            </p:cNvGrpSpPr>
            <p:nvPr/>
          </p:nvGrpSpPr>
          <p:grpSpPr bwMode="auto">
            <a:xfrm>
              <a:off x="1440" y="2208"/>
              <a:ext cx="3600" cy="492"/>
              <a:chOff x="-11" y="-11"/>
              <a:chExt cx="4903" cy="540"/>
            </a:xfrm>
          </p:grpSpPr>
          <p:grpSp>
            <p:nvGrpSpPr>
              <p:cNvPr id="19514" name="Group 1364">
                <a:extLst>
                  <a:ext uri="{FF2B5EF4-FFF2-40B4-BE49-F238E27FC236}">
                    <a16:creationId xmlns:a16="http://schemas.microsoft.com/office/drawing/2014/main" id="{8D0CB247-97E6-D869-02CD-39A4274385F8}"/>
                  </a:ext>
                </a:extLst>
              </p:cNvPr>
              <p:cNvGrpSpPr>
                <a:grpSpLocks/>
              </p:cNvGrpSpPr>
              <p:nvPr/>
            </p:nvGrpSpPr>
            <p:grpSpPr bwMode="auto">
              <a:xfrm>
                <a:off x="0" y="0"/>
                <a:ext cx="4881" cy="518"/>
                <a:chOff x="0" y="0"/>
                <a:chExt cx="4881" cy="518"/>
              </a:xfrm>
            </p:grpSpPr>
            <p:grpSp>
              <p:nvGrpSpPr>
                <p:cNvPr id="19516" name="Group 1365">
                  <a:extLst>
                    <a:ext uri="{FF2B5EF4-FFF2-40B4-BE49-F238E27FC236}">
                      <a16:creationId xmlns:a16="http://schemas.microsoft.com/office/drawing/2014/main" id="{8EAA3ADE-861A-0A56-6E50-0480096D189C}"/>
                    </a:ext>
                  </a:extLst>
                </p:cNvPr>
                <p:cNvGrpSpPr>
                  <a:grpSpLocks/>
                </p:cNvGrpSpPr>
                <p:nvPr/>
              </p:nvGrpSpPr>
              <p:grpSpPr bwMode="auto">
                <a:xfrm>
                  <a:off x="0" y="0"/>
                  <a:ext cx="1885" cy="518"/>
                  <a:chOff x="0" y="0"/>
                  <a:chExt cx="1885" cy="518"/>
                </a:xfrm>
              </p:grpSpPr>
              <p:sp>
                <p:nvSpPr>
                  <p:cNvPr id="19520" name="Rectangle 1366">
                    <a:extLst>
                      <a:ext uri="{FF2B5EF4-FFF2-40B4-BE49-F238E27FC236}">
                        <a16:creationId xmlns:a16="http://schemas.microsoft.com/office/drawing/2014/main" id="{B31CFB89-9E68-7CB6-C4BA-F270FC1174C4}"/>
                      </a:ext>
                    </a:extLst>
                  </p:cNvPr>
                  <p:cNvSpPr>
                    <a:spLocks noChangeArrowheads="1"/>
                  </p:cNvSpPr>
                  <p:nvPr/>
                </p:nvSpPr>
                <p:spPr bwMode="auto">
                  <a:xfrm>
                    <a:off x="0" y="0"/>
                    <a:ext cx="188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FRF</a:t>
                    </a:r>
                    <a:br>
                      <a:rPr lang="nl-NL" altLang="nl-NL" sz="1800">
                        <a:latin typeface="Arial" panose="020B0604020202020204" pitchFamily="34" charset="0"/>
                      </a:rPr>
                    </a:br>
                    <a:r>
                      <a:rPr lang="nl-NL" altLang="nl-NL" sz="1800">
                        <a:latin typeface="Arial" panose="020B0604020202020204" pitchFamily="34" charset="0"/>
                      </a:rPr>
                      <a:t>(Franse Frank)</a:t>
                    </a:r>
                    <a:endParaRPr lang="nl-NL" altLang="nl-NL" sz="1800">
                      <a:latin typeface="Times New Roman" panose="02020603050405020304" pitchFamily="18" charset="0"/>
                    </a:endParaRPr>
                  </a:p>
                </p:txBody>
              </p:sp>
              <p:sp>
                <p:nvSpPr>
                  <p:cNvPr id="19521" name="Rectangle 1367">
                    <a:extLst>
                      <a:ext uri="{FF2B5EF4-FFF2-40B4-BE49-F238E27FC236}">
                        <a16:creationId xmlns:a16="http://schemas.microsoft.com/office/drawing/2014/main" id="{865DEAF9-847F-6644-C40D-59FAC0CFCC97}"/>
                      </a:ext>
                    </a:extLst>
                  </p:cNvPr>
                  <p:cNvSpPr>
                    <a:spLocks noChangeArrowheads="1"/>
                  </p:cNvSpPr>
                  <p:nvPr/>
                </p:nvSpPr>
                <p:spPr bwMode="auto">
                  <a:xfrm>
                    <a:off x="0" y="0"/>
                    <a:ext cx="188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517" name="Group 1368">
                  <a:extLst>
                    <a:ext uri="{FF2B5EF4-FFF2-40B4-BE49-F238E27FC236}">
                      <a16:creationId xmlns:a16="http://schemas.microsoft.com/office/drawing/2014/main" id="{07F9F877-8A9E-FF6E-1E46-2A36A6046D5B}"/>
                    </a:ext>
                  </a:extLst>
                </p:cNvPr>
                <p:cNvGrpSpPr>
                  <a:grpSpLocks/>
                </p:cNvGrpSpPr>
                <p:nvPr/>
              </p:nvGrpSpPr>
              <p:grpSpPr bwMode="auto">
                <a:xfrm>
                  <a:off x="1885" y="0"/>
                  <a:ext cx="2996" cy="518"/>
                  <a:chOff x="1885" y="0"/>
                  <a:chExt cx="2996" cy="518"/>
                </a:xfrm>
              </p:grpSpPr>
              <p:sp>
                <p:nvSpPr>
                  <p:cNvPr id="19518" name="Rectangle 1369">
                    <a:extLst>
                      <a:ext uri="{FF2B5EF4-FFF2-40B4-BE49-F238E27FC236}">
                        <a16:creationId xmlns:a16="http://schemas.microsoft.com/office/drawing/2014/main" id="{0E4E062A-DD50-A44E-0982-BAFC03532D21}"/>
                      </a:ext>
                    </a:extLst>
                  </p:cNvPr>
                  <p:cNvSpPr>
                    <a:spLocks noChangeArrowheads="1"/>
                  </p:cNvSpPr>
                  <p:nvPr/>
                </p:nvSpPr>
                <p:spPr bwMode="auto">
                  <a:xfrm>
                    <a:off x="1885" y="0"/>
                    <a:ext cx="29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2000">
                        <a:solidFill>
                          <a:srgbClr val="800040"/>
                        </a:solidFill>
                        <a:latin typeface="Times New Roman" panose="02020603050405020304" pitchFamily="18" charset="0"/>
                      </a:rPr>
                      <a:t>Aankoop</a:t>
                    </a:r>
                    <a:r>
                      <a:rPr lang="nl-NL" altLang="nl-NL" sz="2000">
                        <a:solidFill>
                          <a:srgbClr val="AC0000"/>
                        </a:solidFill>
                        <a:latin typeface="Times New Roman" panose="02020603050405020304" pitchFamily="18" charset="0"/>
                      </a:rPr>
                      <a:t>/</a:t>
                    </a:r>
                    <a:r>
                      <a:rPr lang="nl-NL" altLang="nl-NL" sz="2000">
                        <a:solidFill>
                          <a:srgbClr val="0000FF"/>
                        </a:solidFill>
                        <a:latin typeface="Times New Roman" panose="02020603050405020304" pitchFamily="18" charset="0"/>
                      </a:rPr>
                      <a:t>Verkoop</a:t>
                    </a:r>
                    <a:br>
                      <a:rPr lang="nl-NL" altLang="nl-NL">
                        <a:solidFill>
                          <a:srgbClr val="800040"/>
                        </a:solidFill>
                        <a:latin typeface="Times New Roman" panose="02020603050405020304" pitchFamily="18" charset="0"/>
                      </a:rPr>
                    </a:br>
                    <a:r>
                      <a:rPr lang="nl-NL" altLang="nl-NL" sz="2000">
                        <a:solidFill>
                          <a:srgbClr val="800040"/>
                        </a:solidFill>
                        <a:latin typeface="Times New Roman" panose="02020603050405020304" pitchFamily="18" charset="0"/>
                      </a:rPr>
                      <a:t>33.5953/</a:t>
                    </a:r>
                    <a:r>
                      <a:rPr lang="nl-NL" altLang="nl-NL" sz="2000">
                        <a:solidFill>
                          <a:srgbClr val="0000FF"/>
                        </a:solidFill>
                        <a:latin typeface="Times New Roman" panose="02020603050405020304" pitchFamily="18" charset="0"/>
                      </a:rPr>
                      <a:t>33.5953</a:t>
                    </a:r>
                  </a:p>
                </p:txBody>
              </p:sp>
              <p:sp>
                <p:nvSpPr>
                  <p:cNvPr id="19519" name="Rectangle 1370">
                    <a:extLst>
                      <a:ext uri="{FF2B5EF4-FFF2-40B4-BE49-F238E27FC236}">
                        <a16:creationId xmlns:a16="http://schemas.microsoft.com/office/drawing/2014/main" id="{372E70D5-72CF-FD2B-50E3-3A045E91C239}"/>
                      </a:ext>
                    </a:extLst>
                  </p:cNvPr>
                  <p:cNvSpPr>
                    <a:spLocks noChangeArrowheads="1"/>
                  </p:cNvSpPr>
                  <p:nvPr/>
                </p:nvSpPr>
                <p:spPr bwMode="auto">
                  <a:xfrm>
                    <a:off x="1885" y="0"/>
                    <a:ext cx="2996"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19515" name="Rectangle 1371">
                <a:extLst>
                  <a:ext uri="{FF2B5EF4-FFF2-40B4-BE49-F238E27FC236}">
                    <a16:creationId xmlns:a16="http://schemas.microsoft.com/office/drawing/2014/main" id="{8D738471-0FAC-5D19-29D3-3A8094969D23}"/>
                  </a:ext>
                </a:extLst>
              </p:cNvPr>
              <p:cNvSpPr>
                <a:spLocks noChangeArrowheads="1"/>
              </p:cNvSpPr>
              <p:nvPr/>
            </p:nvSpPr>
            <p:spPr bwMode="auto">
              <a:xfrm>
                <a:off x="-11" y="-11"/>
                <a:ext cx="4903" cy="540"/>
              </a:xfrm>
              <a:prstGeom prst="rect">
                <a:avLst/>
              </a:prstGeom>
              <a:noFill/>
              <a:ln w="349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466" name="Group 1372">
              <a:extLst>
                <a:ext uri="{FF2B5EF4-FFF2-40B4-BE49-F238E27FC236}">
                  <a16:creationId xmlns:a16="http://schemas.microsoft.com/office/drawing/2014/main" id="{60E7B29A-C2BC-2F38-4EE7-75E616E79CF8}"/>
                </a:ext>
              </a:extLst>
            </p:cNvPr>
            <p:cNvGrpSpPr>
              <a:grpSpLocks/>
            </p:cNvGrpSpPr>
            <p:nvPr/>
          </p:nvGrpSpPr>
          <p:grpSpPr bwMode="auto">
            <a:xfrm>
              <a:off x="1440" y="2688"/>
              <a:ext cx="3600" cy="480"/>
              <a:chOff x="-11" y="-11"/>
              <a:chExt cx="4903" cy="540"/>
            </a:xfrm>
          </p:grpSpPr>
          <p:grpSp>
            <p:nvGrpSpPr>
              <p:cNvPr id="19506" name="Group 1373">
                <a:extLst>
                  <a:ext uri="{FF2B5EF4-FFF2-40B4-BE49-F238E27FC236}">
                    <a16:creationId xmlns:a16="http://schemas.microsoft.com/office/drawing/2014/main" id="{DEADF8A8-0C81-7B80-1683-C6BFEB3E3F57}"/>
                  </a:ext>
                </a:extLst>
              </p:cNvPr>
              <p:cNvGrpSpPr>
                <a:grpSpLocks/>
              </p:cNvGrpSpPr>
              <p:nvPr/>
            </p:nvGrpSpPr>
            <p:grpSpPr bwMode="auto">
              <a:xfrm>
                <a:off x="0" y="0"/>
                <a:ext cx="4881" cy="518"/>
                <a:chOff x="0" y="0"/>
                <a:chExt cx="4881" cy="518"/>
              </a:xfrm>
            </p:grpSpPr>
            <p:grpSp>
              <p:nvGrpSpPr>
                <p:cNvPr id="19508" name="Group 1374">
                  <a:extLst>
                    <a:ext uri="{FF2B5EF4-FFF2-40B4-BE49-F238E27FC236}">
                      <a16:creationId xmlns:a16="http://schemas.microsoft.com/office/drawing/2014/main" id="{17F728B4-C3ED-6B7B-EE2C-2AFE771B29A5}"/>
                    </a:ext>
                  </a:extLst>
                </p:cNvPr>
                <p:cNvGrpSpPr>
                  <a:grpSpLocks/>
                </p:cNvGrpSpPr>
                <p:nvPr/>
              </p:nvGrpSpPr>
              <p:grpSpPr bwMode="auto">
                <a:xfrm>
                  <a:off x="0" y="0"/>
                  <a:ext cx="1885" cy="518"/>
                  <a:chOff x="0" y="0"/>
                  <a:chExt cx="1885" cy="518"/>
                </a:xfrm>
              </p:grpSpPr>
              <p:sp>
                <p:nvSpPr>
                  <p:cNvPr id="19512" name="Rectangle 1375">
                    <a:extLst>
                      <a:ext uri="{FF2B5EF4-FFF2-40B4-BE49-F238E27FC236}">
                        <a16:creationId xmlns:a16="http://schemas.microsoft.com/office/drawing/2014/main" id="{ECED8270-4CED-12E9-2769-77CD129A4D57}"/>
                      </a:ext>
                    </a:extLst>
                  </p:cNvPr>
                  <p:cNvSpPr>
                    <a:spLocks noChangeArrowheads="1"/>
                  </p:cNvSpPr>
                  <p:nvPr/>
                </p:nvSpPr>
                <p:spPr bwMode="auto">
                  <a:xfrm>
                    <a:off x="0" y="0"/>
                    <a:ext cx="188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CHF</a:t>
                    </a:r>
                    <a:br>
                      <a:rPr lang="nl-NL" altLang="nl-NL" sz="1800">
                        <a:latin typeface="Arial" panose="020B0604020202020204" pitchFamily="34" charset="0"/>
                      </a:rPr>
                    </a:br>
                    <a:r>
                      <a:rPr lang="nl-NL" altLang="nl-NL" sz="1800">
                        <a:latin typeface="Arial" panose="020B0604020202020204" pitchFamily="34" charset="0"/>
                      </a:rPr>
                      <a:t>(Zwitserse Frank)</a:t>
                    </a:r>
                    <a:endParaRPr lang="nl-NL" altLang="nl-NL" sz="1800">
                      <a:latin typeface="Times New Roman" panose="02020603050405020304" pitchFamily="18" charset="0"/>
                    </a:endParaRPr>
                  </a:p>
                </p:txBody>
              </p:sp>
              <p:sp>
                <p:nvSpPr>
                  <p:cNvPr id="19513" name="Rectangle 1376">
                    <a:extLst>
                      <a:ext uri="{FF2B5EF4-FFF2-40B4-BE49-F238E27FC236}">
                        <a16:creationId xmlns:a16="http://schemas.microsoft.com/office/drawing/2014/main" id="{DBC66004-1ECF-1B19-8EBF-1EA4F7E39A30}"/>
                      </a:ext>
                    </a:extLst>
                  </p:cNvPr>
                  <p:cNvSpPr>
                    <a:spLocks noChangeArrowheads="1"/>
                  </p:cNvSpPr>
                  <p:nvPr/>
                </p:nvSpPr>
                <p:spPr bwMode="auto">
                  <a:xfrm>
                    <a:off x="0" y="0"/>
                    <a:ext cx="188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509" name="Group 1377">
                  <a:extLst>
                    <a:ext uri="{FF2B5EF4-FFF2-40B4-BE49-F238E27FC236}">
                      <a16:creationId xmlns:a16="http://schemas.microsoft.com/office/drawing/2014/main" id="{3561425F-67A8-FB8D-8265-15CC23EAF8DB}"/>
                    </a:ext>
                  </a:extLst>
                </p:cNvPr>
                <p:cNvGrpSpPr>
                  <a:grpSpLocks/>
                </p:cNvGrpSpPr>
                <p:nvPr/>
              </p:nvGrpSpPr>
              <p:grpSpPr bwMode="auto">
                <a:xfrm>
                  <a:off x="1885" y="0"/>
                  <a:ext cx="2996" cy="518"/>
                  <a:chOff x="1885" y="0"/>
                  <a:chExt cx="2996" cy="518"/>
                </a:xfrm>
              </p:grpSpPr>
              <p:sp>
                <p:nvSpPr>
                  <p:cNvPr id="19510" name="Rectangle 1378">
                    <a:extLst>
                      <a:ext uri="{FF2B5EF4-FFF2-40B4-BE49-F238E27FC236}">
                        <a16:creationId xmlns:a16="http://schemas.microsoft.com/office/drawing/2014/main" id="{7220C531-03AE-BA1A-48CD-7E72BFFC9F4C}"/>
                      </a:ext>
                    </a:extLst>
                  </p:cNvPr>
                  <p:cNvSpPr>
                    <a:spLocks noChangeArrowheads="1"/>
                  </p:cNvSpPr>
                  <p:nvPr/>
                </p:nvSpPr>
                <p:spPr bwMode="auto">
                  <a:xfrm>
                    <a:off x="1885" y="0"/>
                    <a:ext cx="29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2000">
                        <a:solidFill>
                          <a:srgbClr val="800040"/>
                        </a:solidFill>
                        <a:latin typeface="Times New Roman" panose="02020603050405020304" pitchFamily="18" charset="0"/>
                      </a:rPr>
                      <a:t>Aankoop</a:t>
                    </a:r>
                    <a:r>
                      <a:rPr lang="nl-NL" altLang="nl-NL" sz="2000">
                        <a:solidFill>
                          <a:srgbClr val="AC0000"/>
                        </a:solidFill>
                        <a:latin typeface="Times New Roman" panose="02020603050405020304" pitchFamily="18" charset="0"/>
                      </a:rPr>
                      <a:t>/</a:t>
                    </a:r>
                    <a:r>
                      <a:rPr lang="nl-NL" altLang="nl-NL" sz="2000">
                        <a:solidFill>
                          <a:srgbClr val="0000FF"/>
                        </a:solidFill>
                        <a:latin typeface="Times New Roman" panose="02020603050405020304" pitchFamily="18" charset="0"/>
                      </a:rPr>
                      <a:t>Verkoop</a:t>
                    </a:r>
                    <a:br>
                      <a:rPr lang="nl-NL" altLang="nl-NL">
                        <a:solidFill>
                          <a:srgbClr val="800040"/>
                        </a:solidFill>
                        <a:latin typeface="Times New Roman" panose="02020603050405020304" pitchFamily="18" charset="0"/>
                      </a:rPr>
                    </a:br>
                    <a:r>
                      <a:rPr lang="nl-NL" altLang="nl-NL" sz="2000">
                        <a:solidFill>
                          <a:srgbClr val="800040"/>
                        </a:solidFill>
                        <a:latin typeface="Times New Roman" panose="02020603050405020304" pitchFamily="18" charset="0"/>
                      </a:rPr>
                      <a:t>146.4000/</a:t>
                    </a:r>
                    <a:r>
                      <a:rPr lang="nl-NL" altLang="nl-NL" sz="2000">
                        <a:solidFill>
                          <a:srgbClr val="0000FF"/>
                        </a:solidFill>
                        <a:latin typeface="Times New Roman" panose="02020603050405020304" pitchFamily="18" charset="0"/>
                      </a:rPr>
                      <a:t>146.0000</a:t>
                    </a:r>
                    <a:endParaRPr lang="nl-NL" altLang="nl-NL" sz="2000">
                      <a:latin typeface="Times New Roman" panose="02020603050405020304" pitchFamily="18" charset="0"/>
                    </a:endParaRPr>
                  </a:p>
                </p:txBody>
              </p:sp>
              <p:sp>
                <p:nvSpPr>
                  <p:cNvPr id="19511" name="Rectangle 1379">
                    <a:extLst>
                      <a:ext uri="{FF2B5EF4-FFF2-40B4-BE49-F238E27FC236}">
                        <a16:creationId xmlns:a16="http://schemas.microsoft.com/office/drawing/2014/main" id="{A7A4969D-9CB1-582A-68BB-03A5C7473662}"/>
                      </a:ext>
                    </a:extLst>
                  </p:cNvPr>
                  <p:cNvSpPr>
                    <a:spLocks noChangeArrowheads="1"/>
                  </p:cNvSpPr>
                  <p:nvPr/>
                </p:nvSpPr>
                <p:spPr bwMode="auto">
                  <a:xfrm>
                    <a:off x="1885" y="0"/>
                    <a:ext cx="2996"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19507" name="Rectangle 1380">
                <a:extLst>
                  <a:ext uri="{FF2B5EF4-FFF2-40B4-BE49-F238E27FC236}">
                    <a16:creationId xmlns:a16="http://schemas.microsoft.com/office/drawing/2014/main" id="{45912D00-D9E6-1402-7528-F3FD36AB04DC}"/>
                  </a:ext>
                </a:extLst>
              </p:cNvPr>
              <p:cNvSpPr>
                <a:spLocks noChangeArrowheads="1"/>
              </p:cNvSpPr>
              <p:nvPr/>
            </p:nvSpPr>
            <p:spPr bwMode="auto">
              <a:xfrm>
                <a:off x="-11" y="-11"/>
                <a:ext cx="4903" cy="540"/>
              </a:xfrm>
              <a:prstGeom prst="rect">
                <a:avLst/>
              </a:prstGeom>
              <a:noFill/>
              <a:ln w="349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467" name="Group 1381">
              <a:extLst>
                <a:ext uri="{FF2B5EF4-FFF2-40B4-BE49-F238E27FC236}">
                  <a16:creationId xmlns:a16="http://schemas.microsoft.com/office/drawing/2014/main" id="{EE0612BE-E99D-1351-7F0B-C7F32AC7BB72}"/>
                </a:ext>
              </a:extLst>
            </p:cNvPr>
            <p:cNvGrpSpPr>
              <a:grpSpLocks/>
            </p:cNvGrpSpPr>
            <p:nvPr/>
          </p:nvGrpSpPr>
          <p:grpSpPr bwMode="auto">
            <a:xfrm>
              <a:off x="1440" y="3156"/>
              <a:ext cx="3600" cy="492"/>
              <a:chOff x="-11" y="-11"/>
              <a:chExt cx="4903" cy="540"/>
            </a:xfrm>
          </p:grpSpPr>
          <p:grpSp>
            <p:nvGrpSpPr>
              <p:cNvPr id="19498" name="Group 1382">
                <a:extLst>
                  <a:ext uri="{FF2B5EF4-FFF2-40B4-BE49-F238E27FC236}">
                    <a16:creationId xmlns:a16="http://schemas.microsoft.com/office/drawing/2014/main" id="{592E8F7B-9699-CA7A-FA48-73A50650128B}"/>
                  </a:ext>
                </a:extLst>
              </p:cNvPr>
              <p:cNvGrpSpPr>
                <a:grpSpLocks/>
              </p:cNvGrpSpPr>
              <p:nvPr/>
            </p:nvGrpSpPr>
            <p:grpSpPr bwMode="auto">
              <a:xfrm>
                <a:off x="0" y="0"/>
                <a:ext cx="4881" cy="518"/>
                <a:chOff x="0" y="0"/>
                <a:chExt cx="4881" cy="518"/>
              </a:xfrm>
            </p:grpSpPr>
            <p:grpSp>
              <p:nvGrpSpPr>
                <p:cNvPr id="19500" name="Group 1383">
                  <a:extLst>
                    <a:ext uri="{FF2B5EF4-FFF2-40B4-BE49-F238E27FC236}">
                      <a16:creationId xmlns:a16="http://schemas.microsoft.com/office/drawing/2014/main" id="{56602B4F-A452-4927-6FEA-9796DA2CF399}"/>
                    </a:ext>
                  </a:extLst>
                </p:cNvPr>
                <p:cNvGrpSpPr>
                  <a:grpSpLocks/>
                </p:cNvGrpSpPr>
                <p:nvPr/>
              </p:nvGrpSpPr>
              <p:grpSpPr bwMode="auto">
                <a:xfrm>
                  <a:off x="0" y="0"/>
                  <a:ext cx="1885" cy="518"/>
                  <a:chOff x="0" y="0"/>
                  <a:chExt cx="1885" cy="518"/>
                </a:xfrm>
              </p:grpSpPr>
              <p:sp>
                <p:nvSpPr>
                  <p:cNvPr id="19504" name="Rectangle 1384">
                    <a:extLst>
                      <a:ext uri="{FF2B5EF4-FFF2-40B4-BE49-F238E27FC236}">
                        <a16:creationId xmlns:a16="http://schemas.microsoft.com/office/drawing/2014/main" id="{22E0D0E6-2B5D-CEB1-75BB-E6E3EFEAFD1D}"/>
                      </a:ext>
                    </a:extLst>
                  </p:cNvPr>
                  <p:cNvSpPr>
                    <a:spLocks noChangeArrowheads="1"/>
                  </p:cNvSpPr>
                  <p:nvPr/>
                </p:nvSpPr>
                <p:spPr bwMode="auto">
                  <a:xfrm>
                    <a:off x="0" y="0"/>
                    <a:ext cx="188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DEM</a:t>
                    </a:r>
                    <a:br>
                      <a:rPr lang="nl-NL" altLang="nl-NL" sz="1800">
                        <a:latin typeface="Arial" panose="020B0604020202020204" pitchFamily="34" charset="0"/>
                      </a:rPr>
                    </a:br>
                    <a:r>
                      <a:rPr lang="nl-NL" altLang="nl-NL" sz="1800">
                        <a:latin typeface="Arial" panose="020B0604020202020204" pitchFamily="34" charset="0"/>
                      </a:rPr>
                      <a:t>(Duitse Mark)</a:t>
                    </a:r>
                    <a:endParaRPr lang="nl-NL" altLang="nl-NL" sz="1800">
                      <a:latin typeface="Times New Roman" panose="02020603050405020304" pitchFamily="18" charset="0"/>
                    </a:endParaRPr>
                  </a:p>
                </p:txBody>
              </p:sp>
              <p:sp>
                <p:nvSpPr>
                  <p:cNvPr id="19505" name="Rectangle 1385">
                    <a:extLst>
                      <a:ext uri="{FF2B5EF4-FFF2-40B4-BE49-F238E27FC236}">
                        <a16:creationId xmlns:a16="http://schemas.microsoft.com/office/drawing/2014/main" id="{565F1724-CBB7-ADD0-7877-4C84C10B5AA4}"/>
                      </a:ext>
                    </a:extLst>
                  </p:cNvPr>
                  <p:cNvSpPr>
                    <a:spLocks noChangeArrowheads="1"/>
                  </p:cNvSpPr>
                  <p:nvPr/>
                </p:nvSpPr>
                <p:spPr bwMode="auto">
                  <a:xfrm>
                    <a:off x="0" y="0"/>
                    <a:ext cx="188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501" name="Group 1386">
                  <a:extLst>
                    <a:ext uri="{FF2B5EF4-FFF2-40B4-BE49-F238E27FC236}">
                      <a16:creationId xmlns:a16="http://schemas.microsoft.com/office/drawing/2014/main" id="{3D79DEA3-81D5-B18E-A596-22B1F50E78B7}"/>
                    </a:ext>
                  </a:extLst>
                </p:cNvPr>
                <p:cNvGrpSpPr>
                  <a:grpSpLocks/>
                </p:cNvGrpSpPr>
                <p:nvPr/>
              </p:nvGrpSpPr>
              <p:grpSpPr bwMode="auto">
                <a:xfrm>
                  <a:off x="1885" y="0"/>
                  <a:ext cx="2996" cy="518"/>
                  <a:chOff x="1885" y="0"/>
                  <a:chExt cx="2996" cy="518"/>
                </a:xfrm>
              </p:grpSpPr>
              <p:sp>
                <p:nvSpPr>
                  <p:cNvPr id="19502" name="Rectangle 1387">
                    <a:extLst>
                      <a:ext uri="{FF2B5EF4-FFF2-40B4-BE49-F238E27FC236}">
                        <a16:creationId xmlns:a16="http://schemas.microsoft.com/office/drawing/2014/main" id="{93BF92F2-C4AE-9221-7793-12990F716909}"/>
                      </a:ext>
                    </a:extLst>
                  </p:cNvPr>
                  <p:cNvSpPr>
                    <a:spLocks noChangeArrowheads="1"/>
                  </p:cNvSpPr>
                  <p:nvPr/>
                </p:nvSpPr>
                <p:spPr bwMode="auto">
                  <a:xfrm>
                    <a:off x="1885" y="0"/>
                    <a:ext cx="29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2000">
                        <a:solidFill>
                          <a:srgbClr val="800040"/>
                        </a:solidFill>
                        <a:latin typeface="Times New Roman" panose="02020603050405020304" pitchFamily="18" charset="0"/>
                      </a:rPr>
                      <a:t>Aankoop</a:t>
                    </a:r>
                    <a:r>
                      <a:rPr lang="nl-NL" altLang="nl-NL" sz="2000">
                        <a:solidFill>
                          <a:srgbClr val="AC0000"/>
                        </a:solidFill>
                        <a:latin typeface="Times New Roman" panose="02020603050405020304" pitchFamily="18" charset="0"/>
                      </a:rPr>
                      <a:t>/</a:t>
                    </a:r>
                    <a:r>
                      <a:rPr lang="nl-NL" altLang="nl-NL" sz="2000">
                        <a:solidFill>
                          <a:srgbClr val="0000FF"/>
                        </a:solidFill>
                        <a:latin typeface="Times New Roman" panose="02020603050405020304" pitchFamily="18" charset="0"/>
                      </a:rPr>
                      <a:t>Verkoop</a:t>
                    </a:r>
                    <a:br>
                      <a:rPr lang="nl-NL" altLang="nl-NL">
                        <a:solidFill>
                          <a:srgbClr val="800040"/>
                        </a:solidFill>
                        <a:latin typeface="Times New Roman" panose="02020603050405020304" pitchFamily="18" charset="0"/>
                      </a:rPr>
                    </a:br>
                    <a:r>
                      <a:rPr lang="nl-NL" altLang="nl-NL" sz="2000">
                        <a:solidFill>
                          <a:srgbClr val="800040"/>
                        </a:solidFill>
                        <a:latin typeface="Times New Roman" panose="02020603050405020304" pitchFamily="18" charset="0"/>
                      </a:rPr>
                      <a:t>112.6739/</a:t>
                    </a:r>
                    <a:r>
                      <a:rPr lang="nl-NL" altLang="nl-NL" sz="2000">
                        <a:solidFill>
                          <a:srgbClr val="0000FF"/>
                        </a:solidFill>
                        <a:latin typeface="Times New Roman" panose="02020603050405020304" pitchFamily="18" charset="0"/>
                      </a:rPr>
                      <a:t>112.6739</a:t>
                    </a:r>
                  </a:p>
                </p:txBody>
              </p:sp>
              <p:sp>
                <p:nvSpPr>
                  <p:cNvPr id="19503" name="Rectangle 1388">
                    <a:extLst>
                      <a:ext uri="{FF2B5EF4-FFF2-40B4-BE49-F238E27FC236}">
                        <a16:creationId xmlns:a16="http://schemas.microsoft.com/office/drawing/2014/main" id="{770D26FE-DF1C-2D11-47E1-84EFCDCC14DC}"/>
                      </a:ext>
                    </a:extLst>
                  </p:cNvPr>
                  <p:cNvSpPr>
                    <a:spLocks noChangeArrowheads="1"/>
                  </p:cNvSpPr>
                  <p:nvPr/>
                </p:nvSpPr>
                <p:spPr bwMode="auto">
                  <a:xfrm>
                    <a:off x="1885" y="0"/>
                    <a:ext cx="2996"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19499" name="Rectangle 1389">
                <a:extLst>
                  <a:ext uri="{FF2B5EF4-FFF2-40B4-BE49-F238E27FC236}">
                    <a16:creationId xmlns:a16="http://schemas.microsoft.com/office/drawing/2014/main" id="{8B1087EC-3FD5-0DED-ECE8-2E9251082F81}"/>
                  </a:ext>
                </a:extLst>
              </p:cNvPr>
              <p:cNvSpPr>
                <a:spLocks noChangeArrowheads="1"/>
              </p:cNvSpPr>
              <p:nvPr/>
            </p:nvSpPr>
            <p:spPr bwMode="auto">
              <a:xfrm>
                <a:off x="-11" y="-11"/>
                <a:ext cx="4903" cy="540"/>
              </a:xfrm>
              <a:prstGeom prst="rect">
                <a:avLst/>
              </a:prstGeom>
              <a:noFill/>
              <a:ln w="349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pic>
          <p:nvPicPr>
            <p:cNvPr id="19468" name="Picture 1392" descr="swiss">
              <a:extLst>
                <a:ext uri="{FF2B5EF4-FFF2-40B4-BE49-F238E27FC236}">
                  <a16:creationId xmlns:a16="http://schemas.microsoft.com/office/drawing/2014/main" id="{077E857B-29F6-5628-C4B1-68CEB26E6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2736"/>
              <a:ext cx="533"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99" descr="japanii">
              <a:extLst>
                <a:ext uri="{FF2B5EF4-FFF2-40B4-BE49-F238E27FC236}">
                  <a16:creationId xmlns:a16="http://schemas.microsoft.com/office/drawing/2014/main" id="{EB9B1A18-48EB-6946-C65C-1C7377926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 y="1728"/>
              <a:ext cx="533"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06" descr="european">
              <a:extLst>
                <a:ext uri="{FF2B5EF4-FFF2-40B4-BE49-F238E27FC236}">
                  <a16:creationId xmlns:a16="http://schemas.microsoft.com/office/drawing/2014/main" id="{6D8AD00F-9790-03B9-D121-16AC8158AF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 y="1243"/>
              <a:ext cx="533"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413" descr="germany">
              <a:extLst>
                <a:ext uri="{FF2B5EF4-FFF2-40B4-BE49-F238E27FC236}">
                  <a16:creationId xmlns:a16="http://schemas.microsoft.com/office/drawing/2014/main" id="{0082C5D8-C39E-3ECF-669E-19AFA781D3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 y="3264"/>
              <a:ext cx="533"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2" name="Group 1418">
              <a:extLst>
                <a:ext uri="{FF2B5EF4-FFF2-40B4-BE49-F238E27FC236}">
                  <a16:creationId xmlns:a16="http://schemas.microsoft.com/office/drawing/2014/main" id="{92942209-06A8-01E8-67BC-33FAD36EEBBE}"/>
                </a:ext>
              </a:extLst>
            </p:cNvPr>
            <p:cNvGrpSpPr>
              <a:grpSpLocks/>
            </p:cNvGrpSpPr>
            <p:nvPr/>
          </p:nvGrpSpPr>
          <p:grpSpPr bwMode="auto">
            <a:xfrm>
              <a:off x="1440" y="3648"/>
              <a:ext cx="3600" cy="480"/>
              <a:chOff x="-11" y="-11"/>
              <a:chExt cx="4903" cy="540"/>
            </a:xfrm>
          </p:grpSpPr>
          <p:grpSp>
            <p:nvGrpSpPr>
              <p:cNvPr id="19490" name="Group 1419">
                <a:extLst>
                  <a:ext uri="{FF2B5EF4-FFF2-40B4-BE49-F238E27FC236}">
                    <a16:creationId xmlns:a16="http://schemas.microsoft.com/office/drawing/2014/main" id="{11BAEC69-EEC8-1AAC-97C3-1DAA77232DB5}"/>
                  </a:ext>
                </a:extLst>
              </p:cNvPr>
              <p:cNvGrpSpPr>
                <a:grpSpLocks/>
              </p:cNvGrpSpPr>
              <p:nvPr/>
            </p:nvGrpSpPr>
            <p:grpSpPr bwMode="auto">
              <a:xfrm>
                <a:off x="0" y="0"/>
                <a:ext cx="4881" cy="518"/>
                <a:chOff x="0" y="0"/>
                <a:chExt cx="4881" cy="518"/>
              </a:xfrm>
            </p:grpSpPr>
            <p:grpSp>
              <p:nvGrpSpPr>
                <p:cNvPr id="19492" name="Group 1420">
                  <a:extLst>
                    <a:ext uri="{FF2B5EF4-FFF2-40B4-BE49-F238E27FC236}">
                      <a16:creationId xmlns:a16="http://schemas.microsoft.com/office/drawing/2014/main" id="{A8D01A22-E2D3-DBE9-677A-EAD770B36A25}"/>
                    </a:ext>
                  </a:extLst>
                </p:cNvPr>
                <p:cNvGrpSpPr>
                  <a:grpSpLocks/>
                </p:cNvGrpSpPr>
                <p:nvPr/>
              </p:nvGrpSpPr>
              <p:grpSpPr bwMode="auto">
                <a:xfrm>
                  <a:off x="0" y="0"/>
                  <a:ext cx="1885" cy="518"/>
                  <a:chOff x="0" y="0"/>
                  <a:chExt cx="1885" cy="518"/>
                </a:xfrm>
              </p:grpSpPr>
              <p:sp>
                <p:nvSpPr>
                  <p:cNvPr id="19496" name="Rectangle 1421">
                    <a:extLst>
                      <a:ext uri="{FF2B5EF4-FFF2-40B4-BE49-F238E27FC236}">
                        <a16:creationId xmlns:a16="http://schemas.microsoft.com/office/drawing/2014/main" id="{61F4F621-63EE-2436-66EE-6F417FD006A9}"/>
                      </a:ext>
                    </a:extLst>
                  </p:cNvPr>
                  <p:cNvSpPr>
                    <a:spLocks noChangeArrowheads="1"/>
                  </p:cNvSpPr>
                  <p:nvPr/>
                </p:nvSpPr>
                <p:spPr bwMode="auto">
                  <a:xfrm>
                    <a:off x="0" y="0"/>
                    <a:ext cx="188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GBP</a:t>
                    </a:r>
                    <a:br>
                      <a:rPr lang="nl-NL" altLang="nl-NL" sz="1800">
                        <a:latin typeface="Arial" panose="020B0604020202020204" pitchFamily="34" charset="0"/>
                      </a:rPr>
                    </a:br>
                    <a:r>
                      <a:rPr lang="nl-NL" altLang="nl-NL" sz="1800">
                        <a:latin typeface="Arial" panose="020B0604020202020204" pitchFamily="34" charset="0"/>
                      </a:rPr>
                      <a:t>(Engelse Pond)</a:t>
                    </a:r>
                    <a:endParaRPr lang="nl-NL" altLang="nl-NL" sz="1800">
                      <a:latin typeface="Times New Roman" panose="02020603050405020304" pitchFamily="18" charset="0"/>
                    </a:endParaRPr>
                  </a:p>
                </p:txBody>
              </p:sp>
              <p:sp>
                <p:nvSpPr>
                  <p:cNvPr id="19497" name="Rectangle 1422">
                    <a:extLst>
                      <a:ext uri="{FF2B5EF4-FFF2-40B4-BE49-F238E27FC236}">
                        <a16:creationId xmlns:a16="http://schemas.microsoft.com/office/drawing/2014/main" id="{5DC77F2B-A7C2-C59C-8588-D9EF645889AF}"/>
                      </a:ext>
                    </a:extLst>
                  </p:cNvPr>
                  <p:cNvSpPr>
                    <a:spLocks noChangeArrowheads="1"/>
                  </p:cNvSpPr>
                  <p:nvPr/>
                </p:nvSpPr>
                <p:spPr bwMode="auto">
                  <a:xfrm>
                    <a:off x="0" y="0"/>
                    <a:ext cx="1885"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19493" name="Group 1423">
                  <a:extLst>
                    <a:ext uri="{FF2B5EF4-FFF2-40B4-BE49-F238E27FC236}">
                      <a16:creationId xmlns:a16="http://schemas.microsoft.com/office/drawing/2014/main" id="{CDD86E45-8F3B-B4A0-696D-E0D3B79A81F2}"/>
                    </a:ext>
                  </a:extLst>
                </p:cNvPr>
                <p:cNvGrpSpPr>
                  <a:grpSpLocks/>
                </p:cNvGrpSpPr>
                <p:nvPr/>
              </p:nvGrpSpPr>
              <p:grpSpPr bwMode="auto">
                <a:xfrm>
                  <a:off x="1885" y="0"/>
                  <a:ext cx="2996" cy="518"/>
                  <a:chOff x="1885" y="0"/>
                  <a:chExt cx="2996" cy="518"/>
                </a:xfrm>
              </p:grpSpPr>
              <p:sp>
                <p:nvSpPr>
                  <p:cNvPr id="19494" name="Rectangle 1424">
                    <a:extLst>
                      <a:ext uri="{FF2B5EF4-FFF2-40B4-BE49-F238E27FC236}">
                        <a16:creationId xmlns:a16="http://schemas.microsoft.com/office/drawing/2014/main" id="{59FF948F-0E60-0E6C-1E17-89F289FDB37B}"/>
                      </a:ext>
                    </a:extLst>
                  </p:cNvPr>
                  <p:cNvSpPr>
                    <a:spLocks noChangeArrowheads="1"/>
                  </p:cNvSpPr>
                  <p:nvPr/>
                </p:nvSpPr>
                <p:spPr bwMode="auto">
                  <a:xfrm>
                    <a:off x="1885" y="0"/>
                    <a:ext cx="29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2000">
                        <a:solidFill>
                          <a:srgbClr val="800040"/>
                        </a:solidFill>
                        <a:latin typeface="Times New Roman" panose="02020603050405020304" pitchFamily="18" charset="0"/>
                      </a:rPr>
                      <a:t>Aankoop</a:t>
                    </a:r>
                    <a:r>
                      <a:rPr lang="nl-NL" altLang="nl-NL" sz="2000">
                        <a:solidFill>
                          <a:srgbClr val="AC0000"/>
                        </a:solidFill>
                        <a:latin typeface="Times New Roman" panose="02020603050405020304" pitchFamily="18" charset="0"/>
                      </a:rPr>
                      <a:t>/</a:t>
                    </a:r>
                    <a:r>
                      <a:rPr lang="nl-NL" altLang="nl-NL" sz="2000">
                        <a:solidFill>
                          <a:srgbClr val="0000FF"/>
                        </a:solidFill>
                        <a:latin typeface="Times New Roman" panose="02020603050405020304" pitchFamily="18" charset="0"/>
                      </a:rPr>
                      <a:t>Verkoop</a:t>
                    </a:r>
                    <a:br>
                      <a:rPr lang="nl-NL" altLang="nl-NL">
                        <a:solidFill>
                          <a:srgbClr val="800040"/>
                        </a:solidFill>
                        <a:latin typeface="Times New Roman" panose="02020603050405020304" pitchFamily="18" charset="0"/>
                      </a:rPr>
                    </a:br>
                    <a:r>
                      <a:rPr lang="nl-NL" altLang="nl-NL" sz="2000">
                        <a:solidFill>
                          <a:srgbClr val="800040"/>
                        </a:solidFill>
                        <a:latin typeface="Times New Roman" panose="02020603050405020304" pitchFamily="18" charset="0"/>
                      </a:rPr>
                      <a:t>3.5970/</a:t>
                    </a:r>
                    <a:r>
                      <a:rPr lang="nl-NL" altLang="nl-NL" sz="2000">
                        <a:solidFill>
                          <a:srgbClr val="0000FF"/>
                        </a:solidFill>
                        <a:latin typeface="Times New Roman" panose="02020603050405020304" pitchFamily="18" charset="0"/>
                      </a:rPr>
                      <a:t>3.5190</a:t>
                    </a:r>
                  </a:p>
                </p:txBody>
              </p:sp>
              <p:sp>
                <p:nvSpPr>
                  <p:cNvPr id="19495" name="Rectangle 1425">
                    <a:extLst>
                      <a:ext uri="{FF2B5EF4-FFF2-40B4-BE49-F238E27FC236}">
                        <a16:creationId xmlns:a16="http://schemas.microsoft.com/office/drawing/2014/main" id="{8DCEEF84-C948-36B6-6F73-2C59E5EB046F}"/>
                      </a:ext>
                    </a:extLst>
                  </p:cNvPr>
                  <p:cNvSpPr>
                    <a:spLocks noChangeArrowheads="1"/>
                  </p:cNvSpPr>
                  <p:nvPr/>
                </p:nvSpPr>
                <p:spPr bwMode="auto">
                  <a:xfrm>
                    <a:off x="1885" y="0"/>
                    <a:ext cx="2996"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19491" name="Rectangle 1426">
                <a:extLst>
                  <a:ext uri="{FF2B5EF4-FFF2-40B4-BE49-F238E27FC236}">
                    <a16:creationId xmlns:a16="http://schemas.microsoft.com/office/drawing/2014/main" id="{2901A1C2-692C-E6B7-CF4E-D57F17721AD8}"/>
                  </a:ext>
                </a:extLst>
              </p:cNvPr>
              <p:cNvSpPr>
                <a:spLocks noChangeArrowheads="1"/>
              </p:cNvSpPr>
              <p:nvPr/>
            </p:nvSpPr>
            <p:spPr bwMode="auto">
              <a:xfrm>
                <a:off x="-11" y="-11"/>
                <a:ext cx="4903" cy="540"/>
              </a:xfrm>
              <a:prstGeom prst="rect">
                <a:avLst/>
              </a:prstGeom>
              <a:noFill/>
              <a:ln w="349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pic>
          <p:nvPicPr>
            <p:cNvPr id="19473" name="Picture 1429" descr="british">
              <a:extLst>
                <a:ext uri="{FF2B5EF4-FFF2-40B4-BE49-F238E27FC236}">
                  <a16:creationId xmlns:a16="http://schemas.microsoft.com/office/drawing/2014/main" id="{6B7CD27E-B9ED-5F9A-8438-301BD725A6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 y="3714"/>
              <a:ext cx="533"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Line 1445">
              <a:extLst>
                <a:ext uri="{FF2B5EF4-FFF2-40B4-BE49-F238E27FC236}">
                  <a16:creationId xmlns:a16="http://schemas.microsoft.com/office/drawing/2014/main" id="{910820CB-E27C-512D-4B97-888551175B0D}"/>
                </a:ext>
              </a:extLst>
            </p:cNvPr>
            <p:cNvSpPr>
              <a:spLocks noChangeShapeType="1"/>
            </p:cNvSpPr>
            <p:nvPr/>
          </p:nvSpPr>
          <p:spPr bwMode="auto">
            <a:xfrm>
              <a:off x="864" y="768"/>
              <a:ext cx="0" cy="336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475" name="Line 1448">
              <a:extLst>
                <a:ext uri="{FF2B5EF4-FFF2-40B4-BE49-F238E27FC236}">
                  <a16:creationId xmlns:a16="http://schemas.microsoft.com/office/drawing/2014/main" id="{1B2268FF-0854-14B7-CD42-6FFF47AE1DB0}"/>
                </a:ext>
              </a:extLst>
            </p:cNvPr>
            <p:cNvSpPr>
              <a:spLocks noChangeShapeType="1"/>
            </p:cNvSpPr>
            <p:nvPr/>
          </p:nvSpPr>
          <p:spPr bwMode="auto">
            <a:xfrm>
              <a:off x="864" y="768"/>
              <a:ext cx="576"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476" name="Line 1449">
              <a:extLst>
                <a:ext uri="{FF2B5EF4-FFF2-40B4-BE49-F238E27FC236}">
                  <a16:creationId xmlns:a16="http://schemas.microsoft.com/office/drawing/2014/main" id="{B66A1480-D8EB-2F34-5F38-5EBAD0640078}"/>
                </a:ext>
              </a:extLst>
            </p:cNvPr>
            <p:cNvSpPr>
              <a:spLocks noChangeShapeType="1"/>
            </p:cNvSpPr>
            <p:nvPr/>
          </p:nvSpPr>
          <p:spPr bwMode="auto">
            <a:xfrm>
              <a:off x="864" y="4128"/>
              <a:ext cx="576"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477" name="Line 1450">
              <a:extLst>
                <a:ext uri="{FF2B5EF4-FFF2-40B4-BE49-F238E27FC236}">
                  <a16:creationId xmlns:a16="http://schemas.microsoft.com/office/drawing/2014/main" id="{E7609B24-22AB-6B6F-CC08-F9B31D510B74}"/>
                </a:ext>
              </a:extLst>
            </p:cNvPr>
            <p:cNvSpPr>
              <a:spLocks noChangeShapeType="1"/>
            </p:cNvSpPr>
            <p:nvPr/>
          </p:nvSpPr>
          <p:spPr bwMode="auto">
            <a:xfrm>
              <a:off x="864" y="1728"/>
              <a:ext cx="576"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478" name="Line 1451">
              <a:extLst>
                <a:ext uri="{FF2B5EF4-FFF2-40B4-BE49-F238E27FC236}">
                  <a16:creationId xmlns:a16="http://schemas.microsoft.com/office/drawing/2014/main" id="{2E96FB44-9C41-6DDB-71B1-92AEBA029E75}"/>
                </a:ext>
              </a:extLst>
            </p:cNvPr>
            <p:cNvSpPr>
              <a:spLocks noChangeShapeType="1"/>
            </p:cNvSpPr>
            <p:nvPr/>
          </p:nvSpPr>
          <p:spPr bwMode="auto">
            <a:xfrm>
              <a:off x="864" y="1248"/>
              <a:ext cx="576"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479" name="Line 1452">
              <a:extLst>
                <a:ext uri="{FF2B5EF4-FFF2-40B4-BE49-F238E27FC236}">
                  <a16:creationId xmlns:a16="http://schemas.microsoft.com/office/drawing/2014/main" id="{4B23BF09-6FD0-D497-8CD7-CCA8643BC7C8}"/>
                </a:ext>
              </a:extLst>
            </p:cNvPr>
            <p:cNvSpPr>
              <a:spLocks noChangeShapeType="1"/>
            </p:cNvSpPr>
            <p:nvPr/>
          </p:nvSpPr>
          <p:spPr bwMode="auto">
            <a:xfrm>
              <a:off x="864" y="2688"/>
              <a:ext cx="576"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480" name="Line 1453">
              <a:extLst>
                <a:ext uri="{FF2B5EF4-FFF2-40B4-BE49-F238E27FC236}">
                  <a16:creationId xmlns:a16="http://schemas.microsoft.com/office/drawing/2014/main" id="{BE55DDC2-FDC2-C1E9-3FEC-DFDE47C411CA}"/>
                </a:ext>
              </a:extLst>
            </p:cNvPr>
            <p:cNvSpPr>
              <a:spLocks noChangeShapeType="1"/>
            </p:cNvSpPr>
            <p:nvPr/>
          </p:nvSpPr>
          <p:spPr bwMode="auto">
            <a:xfrm>
              <a:off x="864" y="3168"/>
              <a:ext cx="576"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481" name="Line 1454">
              <a:extLst>
                <a:ext uri="{FF2B5EF4-FFF2-40B4-BE49-F238E27FC236}">
                  <a16:creationId xmlns:a16="http://schemas.microsoft.com/office/drawing/2014/main" id="{B845586C-6BA8-539F-D86B-3B94F50BB370}"/>
                </a:ext>
              </a:extLst>
            </p:cNvPr>
            <p:cNvSpPr>
              <a:spLocks noChangeShapeType="1"/>
            </p:cNvSpPr>
            <p:nvPr/>
          </p:nvSpPr>
          <p:spPr bwMode="auto">
            <a:xfrm>
              <a:off x="864" y="3648"/>
              <a:ext cx="576"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482" name="Line 1455">
              <a:extLst>
                <a:ext uri="{FF2B5EF4-FFF2-40B4-BE49-F238E27FC236}">
                  <a16:creationId xmlns:a16="http://schemas.microsoft.com/office/drawing/2014/main" id="{747DA134-762E-66C7-9ACE-1A313C59B719}"/>
                </a:ext>
              </a:extLst>
            </p:cNvPr>
            <p:cNvSpPr>
              <a:spLocks noChangeShapeType="1"/>
            </p:cNvSpPr>
            <p:nvPr/>
          </p:nvSpPr>
          <p:spPr bwMode="auto">
            <a:xfrm>
              <a:off x="864" y="2208"/>
              <a:ext cx="576"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483" name="Text Box 1457">
              <a:extLst>
                <a:ext uri="{FF2B5EF4-FFF2-40B4-BE49-F238E27FC236}">
                  <a16:creationId xmlns:a16="http://schemas.microsoft.com/office/drawing/2014/main" id="{A0268EBF-0694-2907-588C-7729C3EAF2D9}"/>
                </a:ext>
              </a:extLst>
            </p:cNvPr>
            <p:cNvSpPr txBox="1">
              <a:spLocks noChangeArrowheads="1"/>
            </p:cNvSpPr>
            <p:nvPr/>
          </p:nvSpPr>
          <p:spPr bwMode="auto">
            <a:xfrm>
              <a:off x="912" y="134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spcBef>
                  <a:spcPct val="50000"/>
                </a:spcBef>
              </a:pPr>
              <a:r>
                <a:rPr lang="nl-NL" altLang="nl-NL">
                  <a:latin typeface="Times New Roman" panose="02020603050405020304" pitchFamily="18" charset="0"/>
                </a:rPr>
                <a:t>100</a:t>
              </a:r>
            </a:p>
          </p:txBody>
        </p:sp>
        <p:sp>
          <p:nvSpPr>
            <p:cNvPr id="19484" name="Text Box 1458">
              <a:extLst>
                <a:ext uri="{FF2B5EF4-FFF2-40B4-BE49-F238E27FC236}">
                  <a16:creationId xmlns:a16="http://schemas.microsoft.com/office/drawing/2014/main" id="{7E199A81-09EF-B9B4-932B-5E309C7336F2}"/>
                </a:ext>
              </a:extLst>
            </p:cNvPr>
            <p:cNvSpPr txBox="1">
              <a:spLocks noChangeArrowheads="1"/>
            </p:cNvSpPr>
            <p:nvPr/>
          </p:nvSpPr>
          <p:spPr bwMode="auto">
            <a:xfrm>
              <a:off x="912" y="230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spcBef>
                  <a:spcPct val="50000"/>
                </a:spcBef>
              </a:pPr>
              <a:r>
                <a:rPr lang="nl-NL" altLang="nl-NL">
                  <a:latin typeface="Times New Roman" panose="02020603050405020304" pitchFamily="18" charset="0"/>
                </a:rPr>
                <a:t>100</a:t>
              </a:r>
            </a:p>
          </p:txBody>
        </p:sp>
        <p:sp>
          <p:nvSpPr>
            <p:cNvPr id="19485" name="Text Box 1459">
              <a:extLst>
                <a:ext uri="{FF2B5EF4-FFF2-40B4-BE49-F238E27FC236}">
                  <a16:creationId xmlns:a16="http://schemas.microsoft.com/office/drawing/2014/main" id="{9AAE7642-0FC8-D208-6C0C-BB125CE773C1}"/>
                </a:ext>
              </a:extLst>
            </p:cNvPr>
            <p:cNvSpPr txBox="1">
              <a:spLocks noChangeArrowheads="1"/>
            </p:cNvSpPr>
            <p:nvPr/>
          </p:nvSpPr>
          <p:spPr bwMode="auto">
            <a:xfrm>
              <a:off x="912" y="278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spcBef>
                  <a:spcPct val="50000"/>
                </a:spcBef>
              </a:pPr>
              <a:r>
                <a:rPr lang="nl-NL" altLang="nl-NL">
                  <a:latin typeface="Times New Roman" panose="02020603050405020304" pitchFamily="18" charset="0"/>
                </a:rPr>
                <a:t>100</a:t>
              </a:r>
            </a:p>
          </p:txBody>
        </p:sp>
        <p:sp>
          <p:nvSpPr>
            <p:cNvPr id="19486" name="Text Box 1460">
              <a:extLst>
                <a:ext uri="{FF2B5EF4-FFF2-40B4-BE49-F238E27FC236}">
                  <a16:creationId xmlns:a16="http://schemas.microsoft.com/office/drawing/2014/main" id="{224270CC-691C-CC44-3A8E-BAB9735806F2}"/>
                </a:ext>
              </a:extLst>
            </p:cNvPr>
            <p:cNvSpPr txBox="1">
              <a:spLocks noChangeArrowheads="1"/>
            </p:cNvSpPr>
            <p:nvPr/>
          </p:nvSpPr>
          <p:spPr bwMode="auto">
            <a:xfrm>
              <a:off x="912" y="326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spcBef>
                  <a:spcPct val="50000"/>
                </a:spcBef>
              </a:pPr>
              <a:r>
                <a:rPr lang="nl-NL" altLang="nl-NL">
                  <a:latin typeface="Times New Roman" panose="02020603050405020304" pitchFamily="18" charset="0"/>
                </a:rPr>
                <a:t>100</a:t>
              </a:r>
            </a:p>
          </p:txBody>
        </p:sp>
        <p:sp>
          <p:nvSpPr>
            <p:cNvPr id="19487" name="Text Box 1461">
              <a:extLst>
                <a:ext uri="{FF2B5EF4-FFF2-40B4-BE49-F238E27FC236}">
                  <a16:creationId xmlns:a16="http://schemas.microsoft.com/office/drawing/2014/main" id="{BBCE7CE1-AC93-BEE8-EAEB-A53AEFB20AD0}"/>
                </a:ext>
              </a:extLst>
            </p:cNvPr>
            <p:cNvSpPr txBox="1">
              <a:spLocks noChangeArrowheads="1"/>
            </p:cNvSpPr>
            <p:nvPr/>
          </p:nvSpPr>
          <p:spPr bwMode="auto">
            <a:xfrm>
              <a:off x="912" y="374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spcBef>
                  <a:spcPct val="50000"/>
                </a:spcBef>
              </a:pPr>
              <a:r>
                <a:rPr lang="nl-NL" altLang="nl-NL">
                  <a:latin typeface="Times New Roman" panose="02020603050405020304" pitchFamily="18" charset="0"/>
                </a:rPr>
                <a:t>1</a:t>
              </a:r>
            </a:p>
          </p:txBody>
        </p:sp>
        <p:sp>
          <p:nvSpPr>
            <p:cNvPr id="19488" name="Text Box 1462">
              <a:extLst>
                <a:ext uri="{FF2B5EF4-FFF2-40B4-BE49-F238E27FC236}">
                  <a16:creationId xmlns:a16="http://schemas.microsoft.com/office/drawing/2014/main" id="{1441BD8B-0429-4045-D87D-22CDA33C5C8D}"/>
                </a:ext>
              </a:extLst>
            </p:cNvPr>
            <p:cNvSpPr txBox="1">
              <a:spLocks noChangeArrowheads="1"/>
            </p:cNvSpPr>
            <p:nvPr/>
          </p:nvSpPr>
          <p:spPr bwMode="auto">
            <a:xfrm>
              <a:off x="912" y="86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spcBef>
                  <a:spcPct val="50000"/>
                </a:spcBef>
              </a:pPr>
              <a:r>
                <a:rPr lang="nl-NL" altLang="nl-NL">
                  <a:latin typeface="Times New Roman" panose="02020603050405020304" pitchFamily="18" charset="0"/>
                </a:rPr>
                <a:t>1</a:t>
              </a:r>
            </a:p>
          </p:txBody>
        </p:sp>
        <p:sp>
          <p:nvSpPr>
            <p:cNvPr id="19489" name="Text Box 1463">
              <a:extLst>
                <a:ext uri="{FF2B5EF4-FFF2-40B4-BE49-F238E27FC236}">
                  <a16:creationId xmlns:a16="http://schemas.microsoft.com/office/drawing/2014/main" id="{7DE2A777-D08C-8FD3-0A45-7C24F871FCA4}"/>
                </a:ext>
              </a:extLst>
            </p:cNvPr>
            <p:cNvSpPr txBox="1">
              <a:spLocks noChangeArrowheads="1"/>
            </p:cNvSpPr>
            <p:nvPr/>
          </p:nvSpPr>
          <p:spPr bwMode="auto">
            <a:xfrm>
              <a:off x="912" y="1824"/>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spcBef>
                  <a:spcPct val="50000"/>
                </a:spcBef>
              </a:pPr>
              <a:r>
                <a:rPr lang="nl-NL" altLang="nl-NL">
                  <a:latin typeface="Times New Roman" panose="02020603050405020304" pitchFamily="18" charset="0"/>
                </a:rPr>
                <a:t>100</a:t>
              </a:r>
            </a:p>
          </p:txBody>
        </p:sp>
      </p:grpSp>
    </p:spTree>
  </p:cSld>
  <p:clrMapOvr>
    <a:masterClrMapping/>
  </p:clrMapOvr>
  <p:transition advTm="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6" descr="klok franse taal">
            <a:extLst>
              <a:ext uri="{FF2B5EF4-FFF2-40B4-BE49-F238E27FC236}">
                <a16:creationId xmlns:a16="http://schemas.microsoft.com/office/drawing/2014/main" id="{5E1D2478-4EA9-FD54-413A-5CA4444E2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59372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6" descr="globe">
            <a:extLst>
              <a:ext uri="{FF2B5EF4-FFF2-40B4-BE49-F238E27FC236}">
                <a16:creationId xmlns:a16="http://schemas.microsoft.com/office/drawing/2014/main" id="{773036A3-AEB8-81A7-E1CD-66F29EF38354}"/>
              </a:ext>
            </a:extLst>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533400" y="198438"/>
            <a:ext cx="7802563"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027">
            <a:extLst>
              <a:ext uri="{FF2B5EF4-FFF2-40B4-BE49-F238E27FC236}">
                <a16:creationId xmlns:a16="http://schemas.microsoft.com/office/drawing/2014/main" id="{1A227738-6292-A508-2DB7-4CFB720A667B}"/>
              </a:ext>
            </a:extLst>
          </p:cNvPr>
          <p:cNvSpPr>
            <a:spLocks noChangeArrowheads="1"/>
          </p:cNvSpPr>
          <p:nvPr/>
        </p:nvSpPr>
        <p:spPr bwMode="auto">
          <a:xfrm>
            <a:off x="914400" y="0"/>
            <a:ext cx="22098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21508" name="Rectangle 1028">
            <a:extLst>
              <a:ext uri="{FF2B5EF4-FFF2-40B4-BE49-F238E27FC236}">
                <a16:creationId xmlns:a16="http://schemas.microsoft.com/office/drawing/2014/main" id="{B1F09882-F7CA-36E2-A8F8-D2F44635967B}"/>
              </a:ext>
            </a:extLst>
          </p:cNvPr>
          <p:cNvSpPr>
            <a:spLocks noChangeArrowheads="1"/>
          </p:cNvSpPr>
          <p:nvPr/>
        </p:nvSpPr>
        <p:spPr bwMode="auto">
          <a:xfrm>
            <a:off x="1752600" y="533400"/>
            <a:ext cx="381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3" name="Picture 2">
            <a:extLst>
              <a:ext uri="{FF2B5EF4-FFF2-40B4-BE49-F238E27FC236}">
                <a16:creationId xmlns:a16="http://schemas.microsoft.com/office/drawing/2014/main" id="{AC43DB8D-6833-4298-D4E7-5AFBDD797066}"/>
              </a:ext>
            </a:extLst>
          </p:cNvPr>
          <p:cNvPicPr>
            <a:picLocks noChangeAspect="1"/>
          </p:cNvPicPr>
          <p:nvPr/>
        </p:nvPicPr>
        <p:blipFill>
          <a:blip r:embed="rId4"/>
          <a:stretch>
            <a:fillRect/>
          </a:stretch>
        </p:blipFill>
        <p:spPr>
          <a:xfrm>
            <a:off x="1104853" y="4941168"/>
            <a:ext cx="1666947" cy="590580"/>
          </a:xfrm>
          <a:prstGeom prst="rect">
            <a:avLst/>
          </a:prstGeom>
        </p:spPr>
      </p:pic>
    </p:spTree>
  </p:cSld>
  <p:clrMapOvr>
    <a:masterClrMapping/>
  </p:clrMapOvr>
  <p:transition advTm="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abic numbers - Learn Quran Tajweed and Arabic">
            <a:extLst>
              <a:ext uri="{FF2B5EF4-FFF2-40B4-BE49-F238E27FC236}">
                <a16:creationId xmlns:a16="http://schemas.microsoft.com/office/drawing/2014/main" id="{6CAD4316-6F60-4198-0694-B097CE96B8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08" r="58803"/>
          <a:stretch/>
        </p:blipFill>
        <p:spPr bwMode="auto">
          <a:xfrm>
            <a:off x="827584" y="332656"/>
            <a:ext cx="108012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ounting numbers from 1-10 in Swahili - 2 words swahili teach | Facebook">
            <a:extLst>
              <a:ext uri="{FF2B5EF4-FFF2-40B4-BE49-F238E27FC236}">
                <a16:creationId xmlns:a16="http://schemas.microsoft.com/office/drawing/2014/main" id="{B8788E8D-0350-0548-B328-077E7B261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32656"/>
            <a:ext cx="280831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ormat setting for Farsi (Arabic) numbers - Dash Python - Plotly Community  Forum">
            <a:extLst>
              <a:ext uri="{FF2B5EF4-FFF2-40B4-BE49-F238E27FC236}">
                <a16:creationId xmlns:a16="http://schemas.microsoft.com/office/drawing/2014/main" id="{EC69A9C9-8449-3ED0-BBD0-648F909BB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653136"/>
            <a:ext cx="657225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hinese numbers: a guide to their meaning for your marketing strategy">
            <a:extLst>
              <a:ext uri="{FF2B5EF4-FFF2-40B4-BE49-F238E27FC236}">
                <a16:creationId xmlns:a16="http://schemas.microsoft.com/office/drawing/2014/main" id="{77EA1629-A1D1-13EC-0232-6B95C39FC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2420888"/>
            <a:ext cx="2657475"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604494"/>
      </p:ext>
    </p:extLst>
  </p:cSld>
  <p:clrMapOvr>
    <a:masterClrMapping/>
  </p:clrMapOvr>
  <p:transition advTm="2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E7DAB99-A2BC-9FEC-AD11-AD727567062D}"/>
              </a:ext>
            </a:extLst>
          </p:cNvPr>
          <p:cNvSpPr>
            <a:spLocks noChangeArrowheads="1"/>
          </p:cNvSpPr>
          <p:nvPr/>
        </p:nvSpPr>
        <p:spPr bwMode="auto">
          <a:xfrm>
            <a:off x="276225" y="1811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23555" name="Picture 4" descr="0000009205">
            <a:extLst>
              <a:ext uri="{FF2B5EF4-FFF2-40B4-BE49-F238E27FC236}">
                <a16:creationId xmlns:a16="http://schemas.microsoft.com/office/drawing/2014/main" id="{6C0E32A2-C30A-C98D-6F57-7B33BDCE3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7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Galapagos">
            <a:extLst>
              <a:ext uri="{FF2B5EF4-FFF2-40B4-BE49-F238E27FC236}">
                <a16:creationId xmlns:a16="http://schemas.microsoft.com/office/drawing/2014/main" id="{72FF583D-F5EF-A3B8-98D7-3D98EC0B7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6">
            <a:extLst>
              <a:ext uri="{FF2B5EF4-FFF2-40B4-BE49-F238E27FC236}">
                <a16:creationId xmlns:a16="http://schemas.microsoft.com/office/drawing/2014/main" id="{F7568247-DD36-FE18-D541-E2092DC1A576}"/>
              </a:ext>
            </a:extLst>
          </p:cNvPr>
          <p:cNvSpPr>
            <a:spLocks noChangeArrowheads="1"/>
          </p:cNvSpPr>
          <p:nvPr/>
        </p:nvSpPr>
        <p:spPr bwMode="auto">
          <a:xfrm>
            <a:off x="339725" y="1382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nvGrpSpPr>
          <p:cNvPr id="31747" name="Group 64">
            <a:extLst>
              <a:ext uri="{FF2B5EF4-FFF2-40B4-BE49-F238E27FC236}">
                <a16:creationId xmlns:a16="http://schemas.microsoft.com/office/drawing/2014/main" id="{F93B71D1-291F-22BE-1D64-2EFA7DE8FF68}"/>
              </a:ext>
            </a:extLst>
          </p:cNvPr>
          <p:cNvGrpSpPr>
            <a:grpSpLocks/>
          </p:cNvGrpSpPr>
          <p:nvPr/>
        </p:nvGrpSpPr>
        <p:grpSpPr bwMode="auto">
          <a:xfrm>
            <a:off x="1588" y="-4818063"/>
            <a:ext cx="0" cy="0"/>
            <a:chOff x="0" y="4320"/>
            <a:chExt cx="0" cy="0"/>
          </a:xfrm>
        </p:grpSpPr>
        <p:sp>
          <p:nvSpPr>
            <p:cNvPr id="31755" name="Rectangle 19">
              <a:extLst>
                <a:ext uri="{FF2B5EF4-FFF2-40B4-BE49-F238E27FC236}">
                  <a16:creationId xmlns:a16="http://schemas.microsoft.com/office/drawing/2014/main" id="{E87EAC8C-FE4E-857E-6B5C-2D536F44F7DC}"/>
                </a:ext>
              </a:extLst>
            </p:cNvPr>
            <p:cNvSpPr>
              <a:spLocks noChangeArrowheads="1"/>
            </p:cNvSpPr>
            <p:nvPr/>
          </p:nvSpPr>
          <p:spPr bwMode="auto">
            <a:xfrm>
              <a:off x="0" y="432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31756" name="Rectangle 20">
              <a:extLst>
                <a:ext uri="{FF2B5EF4-FFF2-40B4-BE49-F238E27FC236}">
                  <a16:creationId xmlns:a16="http://schemas.microsoft.com/office/drawing/2014/main" id="{2A921367-3783-4397-6D25-9AFFFD4D91B8}"/>
                </a:ext>
              </a:extLst>
            </p:cNvPr>
            <p:cNvSpPr>
              <a:spLocks noChangeArrowheads="1" noTextEdit="1"/>
            </p:cNvSpPr>
            <p:nvPr/>
          </p:nvSpPr>
          <p:spPr bwMode="auto">
            <a:xfrm>
              <a:off x="0" y="432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p>
          </p:txBody>
        </p:sp>
      </p:grpSp>
      <p:grpSp>
        <p:nvGrpSpPr>
          <p:cNvPr id="31748" name="Group 405">
            <a:extLst>
              <a:ext uri="{FF2B5EF4-FFF2-40B4-BE49-F238E27FC236}">
                <a16:creationId xmlns:a16="http://schemas.microsoft.com/office/drawing/2014/main" id="{7A289B1E-B578-165A-FA83-47D08E764B8B}"/>
              </a:ext>
            </a:extLst>
          </p:cNvPr>
          <p:cNvGrpSpPr>
            <a:grpSpLocks/>
          </p:cNvGrpSpPr>
          <p:nvPr/>
        </p:nvGrpSpPr>
        <p:grpSpPr bwMode="auto">
          <a:xfrm>
            <a:off x="457200" y="688975"/>
            <a:ext cx="8229600" cy="5559425"/>
            <a:chOff x="288" y="434"/>
            <a:chExt cx="5184" cy="3502"/>
          </a:xfrm>
        </p:grpSpPr>
        <p:pic>
          <p:nvPicPr>
            <p:cNvPr id="31749" name="Picture 394" descr="1-scan">
              <a:extLst>
                <a:ext uri="{FF2B5EF4-FFF2-40B4-BE49-F238E27FC236}">
                  <a16:creationId xmlns:a16="http://schemas.microsoft.com/office/drawing/2014/main" id="{97AD1AB3-452B-8EE4-CF63-C193F5207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855"/>
              <a:ext cx="3600" cy="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96" descr="barcod6">
              <a:extLst>
                <a:ext uri="{FF2B5EF4-FFF2-40B4-BE49-F238E27FC236}">
                  <a16:creationId xmlns:a16="http://schemas.microsoft.com/office/drawing/2014/main" id="{1C6FD26D-6C72-C498-9BB9-28164B9FB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3506"/>
              <a:ext cx="1344"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398" descr="barcod5">
              <a:extLst>
                <a:ext uri="{FF2B5EF4-FFF2-40B4-BE49-F238E27FC236}">
                  <a16:creationId xmlns:a16="http://schemas.microsoft.com/office/drawing/2014/main" id="{9304D285-E7E8-D1C6-09E3-C47FBACDD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880"/>
              <a:ext cx="153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400" descr="barcod3">
              <a:extLst>
                <a:ext uri="{FF2B5EF4-FFF2-40B4-BE49-F238E27FC236}">
                  <a16:creationId xmlns:a16="http://schemas.microsoft.com/office/drawing/2014/main" id="{FFBCBF37-9644-8C7A-1597-6D06CD7A6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2148"/>
              <a:ext cx="1296"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402" descr="barcod2">
              <a:extLst>
                <a:ext uri="{FF2B5EF4-FFF2-40B4-BE49-F238E27FC236}">
                  <a16:creationId xmlns:a16="http://schemas.microsoft.com/office/drawing/2014/main" id="{9FB2494F-D786-DBC4-9656-48229122F4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200"/>
              <a:ext cx="1138"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04" descr="barcod1">
              <a:extLst>
                <a:ext uri="{FF2B5EF4-FFF2-40B4-BE49-F238E27FC236}">
                  <a16:creationId xmlns:a16="http://schemas.microsoft.com/office/drawing/2014/main" id="{1657C163-2809-A72B-F39D-06632079D2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 y="434"/>
              <a:ext cx="1210"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Tm="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646C96E-9A6F-C6CC-8C25-6782F2D6DAB1}"/>
              </a:ext>
            </a:extLst>
          </p:cNvPr>
          <p:cNvSpPr>
            <a:spLocks noChangeArrowheads="1"/>
          </p:cNvSpPr>
          <p:nvPr/>
        </p:nvSpPr>
        <p:spPr bwMode="auto">
          <a:xfrm>
            <a:off x="0" y="2344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32772" name="Rectangle 5">
            <a:extLst>
              <a:ext uri="{FF2B5EF4-FFF2-40B4-BE49-F238E27FC236}">
                <a16:creationId xmlns:a16="http://schemas.microsoft.com/office/drawing/2014/main" id="{1E60F8F3-69A3-D029-CCF3-BDA694FD9636}"/>
              </a:ext>
            </a:extLst>
          </p:cNvPr>
          <p:cNvSpPr>
            <a:spLocks noChangeArrowheads="1"/>
          </p:cNvSpPr>
          <p:nvPr/>
        </p:nvSpPr>
        <p:spPr bwMode="auto">
          <a:xfrm>
            <a:off x="0" y="2711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32773" name="Picture 18" descr="enkele din-formaten">
            <a:extLst>
              <a:ext uri="{FF2B5EF4-FFF2-40B4-BE49-F238E27FC236}">
                <a16:creationId xmlns:a16="http://schemas.microsoft.com/office/drawing/2014/main" id="{02142541-6839-1CE0-E019-470A575CE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
            <a:ext cx="4896544" cy="693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42D4011-EA74-33CA-1535-E5651484DEB5}"/>
              </a:ext>
            </a:extLst>
          </p:cNvPr>
          <p:cNvPicPr>
            <a:picLocks noChangeAspect="1"/>
          </p:cNvPicPr>
          <p:nvPr/>
        </p:nvPicPr>
        <p:blipFill>
          <a:blip r:embed="rId2"/>
          <a:stretch>
            <a:fillRect/>
          </a:stretch>
        </p:blipFill>
        <p:spPr>
          <a:xfrm>
            <a:off x="179512" y="188640"/>
            <a:ext cx="7992888" cy="5745303"/>
          </a:xfrm>
          <a:prstGeom prst="rect">
            <a:avLst/>
          </a:prstGeom>
        </p:spPr>
      </p:pic>
    </p:spTree>
    <p:extLst>
      <p:ext uri="{BB962C8B-B14F-4D97-AF65-F5344CB8AC3E}">
        <p14:creationId xmlns:p14="http://schemas.microsoft.com/office/powerpoint/2010/main" val="839513894"/>
      </p:ext>
    </p:extLst>
  </p:cSld>
  <p:clrMapOvr>
    <a:masterClrMapping/>
  </p:clrMapOvr>
  <p:transition advTm="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2CE49248-46DD-5764-18A9-0AA2D2E29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2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tess arab">
            <a:extLst>
              <a:ext uri="{FF2B5EF4-FFF2-40B4-BE49-F238E27FC236}">
                <a16:creationId xmlns:a16="http://schemas.microsoft.com/office/drawing/2014/main" id="{B9E37413-2374-3170-F00C-F528F8B4C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0"/>
            <a:ext cx="7237412" cy="663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0">
            <a:extLst>
              <a:ext uri="{FF2B5EF4-FFF2-40B4-BE49-F238E27FC236}">
                <a16:creationId xmlns:a16="http://schemas.microsoft.com/office/drawing/2014/main" id="{9A5E7EED-F154-87AE-1604-F0ED77AB12CD}"/>
              </a:ext>
            </a:extLst>
          </p:cNvPr>
          <p:cNvGraphicFramePr>
            <a:graphicFrameLocks noChangeAspect="1"/>
          </p:cNvGraphicFramePr>
          <p:nvPr/>
        </p:nvGraphicFramePr>
        <p:xfrm>
          <a:off x="179388" y="981075"/>
          <a:ext cx="8850312" cy="5229225"/>
        </p:xfrm>
        <a:graphic>
          <a:graphicData uri="http://schemas.openxmlformats.org/presentationml/2006/ole">
            <mc:AlternateContent xmlns:mc="http://schemas.openxmlformats.org/markup-compatibility/2006">
              <mc:Choice xmlns:v="urn:schemas-microsoft-com:vml" Requires="v">
                <p:oleObj name="Photo Editor-foto" r:id="rId3" imgW="2257740" imgH="1333333" progId="MSPhotoEd.3">
                  <p:embed/>
                </p:oleObj>
              </mc:Choice>
              <mc:Fallback>
                <p:oleObj name="Photo Editor-foto" r:id="rId3" imgW="2257740" imgH="1333333" progId="MSPhotoEd.3">
                  <p:embed/>
                  <p:pic>
                    <p:nvPicPr>
                      <p:cNvPr id="2050" name="Object 0">
                        <a:extLst>
                          <a:ext uri="{FF2B5EF4-FFF2-40B4-BE49-F238E27FC236}">
                            <a16:creationId xmlns:a16="http://schemas.microsoft.com/office/drawing/2014/main" id="{9A5E7EED-F154-87AE-1604-F0ED77AB1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981075"/>
                        <a:ext cx="8850312"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Tm="2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ldv3">
            <a:extLst>
              <a:ext uri="{FF2B5EF4-FFF2-40B4-BE49-F238E27FC236}">
                <a16:creationId xmlns:a16="http://schemas.microsoft.com/office/drawing/2014/main" id="{19ED877D-8E4A-7B7F-973A-F8C4E4182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8669338"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0962" name="Picture 15" descr="Klik om te bestellen">
            <a:hlinkClick r:id="rId3"/>
            <a:extLst>
              <a:ext uri="{FF2B5EF4-FFF2-40B4-BE49-F238E27FC236}">
                <a16:creationId xmlns:a16="http://schemas.microsoft.com/office/drawing/2014/main" id="{B9588FAB-D76D-91D3-F701-3CDDD1339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105400"/>
            <a:ext cx="31242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huis1">
            <a:extLst>
              <a:ext uri="{FF2B5EF4-FFF2-40B4-BE49-F238E27FC236}">
                <a16:creationId xmlns:a16="http://schemas.microsoft.com/office/drawing/2014/main" id="{0ABA2BEC-291F-4436-00CB-B4B95425AC50}"/>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38400" y="190500"/>
            <a:ext cx="584041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4">
            <a:extLst>
              <a:ext uri="{FF2B5EF4-FFF2-40B4-BE49-F238E27FC236}">
                <a16:creationId xmlns:a16="http://schemas.microsoft.com/office/drawing/2014/main" id="{E1A4661F-61C2-F753-87D3-630863BD54E8}"/>
              </a:ext>
            </a:extLst>
          </p:cNvPr>
          <p:cNvSpPr>
            <a:spLocks noChangeArrowheads="1"/>
          </p:cNvSpPr>
          <p:nvPr/>
        </p:nvSpPr>
        <p:spPr bwMode="auto">
          <a:xfrm>
            <a:off x="101600" y="2554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40965" name="Rectangle 5">
            <a:extLst>
              <a:ext uri="{FF2B5EF4-FFF2-40B4-BE49-F238E27FC236}">
                <a16:creationId xmlns:a16="http://schemas.microsoft.com/office/drawing/2014/main" id="{86FA9079-DCF2-62C8-D97D-8FF5FE38DF44}"/>
              </a:ext>
            </a:extLst>
          </p:cNvPr>
          <p:cNvSpPr>
            <a:spLocks noChangeArrowheads="1"/>
          </p:cNvSpPr>
          <p:nvPr/>
        </p:nvSpPr>
        <p:spPr bwMode="auto">
          <a:xfrm>
            <a:off x="101600" y="2554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40966" name="Picture 7" descr="86">
            <a:extLst>
              <a:ext uri="{FF2B5EF4-FFF2-40B4-BE49-F238E27FC236}">
                <a16:creationId xmlns:a16="http://schemas.microsoft.com/office/drawing/2014/main" id="{C395B022-6BFD-CE1F-0366-55AB7D549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590800"/>
            <a:ext cx="3276600"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8">
            <a:extLst>
              <a:ext uri="{FF2B5EF4-FFF2-40B4-BE49-F238E27FC236}">
                <a16:creationId xmlns:a16="http://schemas.microsoft.com/office/drawing/2014/main" id="{CEDF3365-A0A4-CF43-3D8B-6C3D36DF18AC}"/>
              </a:ext>
            </a:extLst>
          </p:cNvPr>
          <p:cNvSpPr>
            <a:spLocks noChangeArrowheads="1"/>
          </p:cNvSpPr>
          <p:nvPr/>
        </p:nvSpPr>
        <p:spPr bwMode="auto">
          <a:xfrm>
            <a:off x="228600" y="2125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40968" name="Rectangle 9">
            <a:extLst>
              <a:ext uri="{FF2B5EF4-FFF2-40B4-BE49-F238E27FC236}">
                <a16:creationId xmlns:a16="http://schemas.microsoft.com/office/drawing/2014/main" id="{116628F8-84E1-CD35-9C7D-E5D5C6CB4123}"/>
              </a:ext>
            </a:extLst>
          </p:cNvPr>
          <p:cNvSpPr>
            <a:spLocks noChangeArrowheads="1"/>
          </p:cNvSpPr>
          <p:nvPr/>
        </p:nvSpPr>
        <p:spPr bwMode="auto">
          <a:xfrm>
            <a:off x="228600" y="2125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40969" name="Picture 11" descr="71">
            <a:extLst>
              <a:ext uri="{FF2B5EF4-FFF2-40B4-BE49-F238E27FC236}">
                <a16:creationId xmlns:a16="http://schemas.microsoft.com/office/drawing/2014/main" id="{0AB1A946-809E-DEA0-4C9C-3572BC1D52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962400"/>
            <a:ext cx="13176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3" descr="Klik om te bestellen">
            <a:hlinkClick r:id="rId8"/>
            <a:extLst>
              <a:ext uri="{FF2B5EF4-FFF2-40B4-BE49-F238E27FC236}">
                <a16:creationId xmlns:a16="http://schemas.microsoft.com/office/drawing/2014/main" id="{4DE8D49D-3EF1-146A-4987-CC0AB02B88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3429000"/>
            <a:ext cx="19812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7" descr="Klik om te bestellen">
            <a:hlinkClick r:id="rId10"/>
            <a:extLst>
              <a:ext uri="{FF2B5EF4-FFF2-40B4-BE49-F238E27FC236}">
                <a16:creationId xmlns:a16="http://schemas.microsoft.com/office/drawing/2014/main" id="{F1CA9FFA-1814-DBC8-2A09-72EF8883EE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5334000"/>
            <a:ext cx="19240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2" descr="isbn">
            <a:extLst>
              <a:ext uri="{FF2B5EF4-FFF2-40B4-BE49-F238E27FC236}">
                <a16:creationId xmlns:a16="http://schemas.microsoft.com/office/drawing/2014/main" id="{045329D1-0A05-40C5-B487-E2EE9022464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04800" y="63500"/>
            <a:ext cx="76200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a:extLst>
              <a:ext uri="{FF2B5EF4-FFF2-40B4-BE49-F238E27FC236}">
                <a16:creationId xmlns:a16="http://schemas.microsoft.com/office/drawing/2014/main" id="{9360559C-F9BE-3B1E-C11B-C25051819EC6}"/>
              </a:ext>
            </a:extLst>
          </p:cNvPr>
          <p:cNvSpPr>
            <a:spLocks noChangeArrowheads="1"/>
          </p:cNvSpPr>
          <p:nvPr/>
        </p:nvSpPr>
        <p:spPr bwMode="auto">
          <a:xfrm>
            <a:off x="1257300" y="1373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41988" name="Rectangle 3">
            <a:extLst>
              <a:ext uri="{FF2B5EF4-FFF2-40B4-BE49-F238E27FC236}">
                <a16:creationId xmlns:a16="http://schemas.microsoft.com/office/drawing/2014/main" id="{677CE82E-BF9C-4A1A-59F7-6AFDF57545F3}"/>
              </a:ext>
            </a:extLst>
          </p:cNvPr>
          <p:cNvSpPr>
            <a:spLocks noChangeArrowheads="1"/>
          </p:cNvSpPr>
          <p:nvPr/>
        </p:nvSpPr>
        <p:spPr bwMode="auto">
          <a:xfrm>
            <a:off x="1257300" y="1371600"/>
            <a:ext cx="662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NewsGoth BT" pitchFamily="34" charset="0"/>
              </a:defRPr>
            </a:lvl1pPr>
            <a:lvl2pPr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Arial" panose="020B0604020202020204" pitchFamily="34" charset="0"/>
              </a:rPr>
              <a:t>Het ISBN  </a:t>
            </a:r>
          </a:p>
          <a:p>
            <a:pPr eaLnBrk="1" hangingPunct="1"/>
            <a:r>
              <a:rPr lang="nl-NL" altLang="nl-NL">
                <a:latin typeface="Arial" panose="020B0604020202020204" pitchFamily="34" charset="0"/>
              </a:rPr>
              <a:t>(International Standard Book Number) is opgebouwd uit:</a:t>
            </a:r>
          </a:p>
          <a:p>
            <a:pPr eaLnBrk="1" hangingPunct="1"/>
            <a:endParaRPr lang="nl-NL" altLang="nl-NL">
              <a:latin typeface="Arial" panose="020B0604020202020204" pitchFamily="34" charset="0"/>
            </a:endParaRPr>
          </a:p>
          <a:p>
            <a:pPr lvl="1" eaLnBrk="1" hangingPunct="1">
              <a:buFont typeface="Wingdings" panose="05000000000000000000" pitchFamily="2" charset="2"/>
              <a:buChar char="§"/>
            </a:pPr>
            <a:r>
              <a:rPr lang="nl-NL" altLang="nl-NL">
                <a:latin typeface="Arial" panose="020B0604020202020204" pitchFamily="34" charset="0"/>
              </a:rPr>
              <a:t>  een landennummer </a:t>
            </a:r>
          </a:p>
          <a:p>
            <a:pPr lvl="1" eaLnBrk="1" hangingPunct="1">
              <a:buFont typeface="Wingdings" panose="05000000000000000000" pitchFamily="2" charset="2"/>
              <a:buChar char="§"/>
            </a:pPr>
            <a:r>
              <a:rPr lang="nl-NL" altLang="nl-NL">
                <a:latin typeface="Arial" panose="020B0604020202020204" pitchFamily="34" charset="0"/>
              </a:rPr>
              <a:t>  een nummer van de uitgeverij</a:t>
            </a:r>
          </a:p>
          <a:p>
            <a:pPr lvl="1" eaLnBrk="1" hangingPunct="1">
              <a:buFont typeface="Wingdings" panose="05000000000000000000" pitchFamily="2" charset="2"/>
              <a:buChar char="§"/>
            </a:pPr>
            <a:r>
              <a:rPr lang="nl-NL" altLang="nl-NL">
                <a:latin typeface="Arial" panose="020B0604020202020204" pitchFamily="34" charset="0"/>
              </a:rPr>
              <a:t>  titelnummer </a:t>
            </a:r>
          </a:p>
          <a:p>
            <a:pPr lvl="1" eaLnBrk="1" hangingPunct="1">
              <a:buFont typeface="Wingdings" panose="05000000000000000000" pitchFamily="2" charset="2"/>
              <a:buChar char="§"/>
            </a:pPr>
            <a:r>
              <a:rPr lang="nl-NL" altLang="nl-NL">
                <a:latin typeface="Arial" panose="020B0604020202020204" pitchFamily="34" charset="0"/>
              </a:rPr>
              <a:t>  controlecijfer </a:t>
            </a:r>
          </a:p>
          <a:p>
            <a:endParaRPr lang="nl-NL" altLang="nl-NL">
              <a:latin typeface="Arial" panose="020B0604020202020204" pitchFamily="34" charset="0"/>
            </a:endParaRPr>
          </a:p>
          <a:p>
            <a:r>
              <a:rPr lang="nl-NL" altLang="nl-NL">
                <a:latin typeface="Arial" panose="020B0604020202020204" pitchFamily="34" charset="0"/>
              </a:rPr>
              <a:t>Bijvoorbeeld:		 </a:t>
            </a:r>
            <a:r>
              <a:rPr lang="nl-NL" altLang="nl-NL" b="1">
                <a:latin typeface="Arial" panose="020B0604020202020204" pitchFamily="34" charset="0"/>
              </a:rPr>
              <a:t>90-270-1165-6</a:t>
            </a:r>
            <a:br>
              <a:rPr lang="nl-NL" altLang="nl-NL" b="1">
                <a:latin typeface="Arial" panose="020B0604020202020204" pitchFamily="34" charset="0"/>
              </a:rPr>
            </a:br>
            <a:endParaRPr lang="nl-NL" altLang="nl-NL" b="1">
              <a:latin typeface="Arial" panose="020B0604020202020204" pitchFamily="34" charset="0"/>
            </a:endParaRPr>
          </a:p>
        </p:txBody>
      </p:sp>
      <p:sp>
        <p:nvSpPr>
          <p:cNvPr id="41989" name="Rectangle 4">
            <a:extLst>
              <a:ext uri="{FF2B5EF4-FFF2-40B4-BE49-F238E27FC236}">
                <a16:creationId xmlns:a16="http://schemas.microsoft.com/office/drawing/2014/main" id="{124AC643-08D2-2CE8-4D33-97C8AC4A1797}"/>
              </a:ext>
            </a:extLst>
          </p:cNvPr>
          <p:cNvSpPr>
            <a:spLocks noChangeArrowheads="1"/>
          </p:cNvSpPr>
          <p:nvPr/>
        </p:nvSpPr>
        <p:spPr bwMode="auto">
          <a:xfrm>
            <a:off x="3886200" y="4648200"/>
            <a:ext cx="2667000" cy="53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Tree>
  </p:cSld>
  <p:clrMapOvr>
    <a:masterClrMapping/>
  </p:clrMapOvr>
  <p:transition advTm="2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pallet">
            <a:extLst>
              <a:ext uri="{FF2B5EF4-FFF2-40B4-BE49-F238E27FC236}">
                <a16:creationId xmlns:a16="http://schemas.microsoft.com/office/drawing/2014/main" id="{4DB5265E-CD3A-40B0-5486-E1F92293E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31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lok tijdzones">
            <a:extLst>
              <a:ext uri="{FF2B5EF4-FFF2-40B4-BE49-F238E27FC236}">
                <a16:creationId xmlns:a16="http://schemas.microsoft.com/office/drawing/2014/main" id="{E51B672A-4CB7-E8CA-AEB7-BA0E1E503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7013"/>
            <a:ext cx="6477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repaid">
            <a:extLst>
              <a:ext uri="{FF2B5EF4-FFF2-40B4-BE49-F238E27FC236}">
                <a16:creationId xmlns:a16="http://schemas.microsoft.com/office/drawing/2014/main" id="{A66A62D1-CC11-4F68-A540-F347B3232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525" y="-381000"/>
            <a:ext cx="592455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tes grieks Eleusis">
            <a:extLst>
              <a:ext uri="{FF2B5EF4-FFF2-40B4-BE49-F238E27FC236}">
                <a16:creationId xmlns:a16="http://schemas.microsoft.com/office/drawing/2014/main" id="{DA611605-C44C-6B7B-08B6-5FD7E2A8E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4450"/>
            <a:ext cx="67691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uromunten">
            <a:extLst>
              <a:ext uri="{FF2B5EF4-FFF2-40B4-BE49-F238E27FC236}">
                <a16:creationId xmlns:a16="http://schemas.microsoft.com/office/drawing/2014/main" id="{33F73DA8-9A64-1B10-61C8-3AE7081A4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728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2" descr="kompas">
            <a:extLst>
              <a:ext uri="{FF2B5EF4-FFF2-40B4-BE49-F238E27FC236}">
                <a16:creationId xmlns:a16="http://schemas.microsoft.com/office/drawing/2014/main" id="{C6FDC013-1A31-DFEE-9658-96B57A588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672" y="104207"/>
            <a:ext cx="5814043" cy="606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12">
            <a:extLst>
              <a:ext uri="{FF2B5EF4-FFF2-40B4-BE49-F238E27FC236}">
                <a16:creationId xmlns:a16="http://schemas.microsoft.com/office/drawing/2014/main" id="{6F2AE33B-9504-4AA3-F72B-958B550A2D63}"/>
              </a:ext>
            </a:extLst>
          </p:cNvPr>
          <p:cNvSpPr txBox="1">
            <a:spLocks noChangeArrowheads="1"/>
          </p:cNvSpPr>
          <p:nvPr/>
        </p:nvSpPr>
        <p:spPr bwMode="auto">
          <a:xfrm>
            <a:off x="1331640" y="6396335"/>
            <a:ext cx="78809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spcBef>
                <a:spcPct val="50000"/>
              </a:spcBef>
            </a:pPr>
            <a:r>
              <a:rPr lang="nl-NL" altLang="nl-NL" dirty="0" err="1">
                <a:latin typeface="Arial" panose="020B0604020202020204" pitchFamily="34" charset="0"/>
              </a:rPr>
              <a:t>Livingstone</a:t>
            </a:r>
            <a:r>
              <a:rPr lang="nl-NL" altLang="nl-NL" dirty="0">
                <a:latin typeface="Arial" panose="020B0604020202020204" pitchFamily="34" charset="0"/>
              </a:rPr>
              <a:t> Compass, </a:t>
            </a:r>
            <a:r>
              <a:rPr lang="nl-NL" altLang="nl-NL" dirty="0" err="1">
                <a:latin typeface="Arial" panose="020B0604020202020204" pitchFamily="34" charset="0"/>
              </a:rPr>
              <a:t>Zambesi</a:t>
            </a:r>
            <a:r>
              <a:rPr lang="nl-NL" altLang="nl-NL" dirty="0">
                <a:latin typeface="Arial" panose="020B0604020202020204" pitchFamily="34" charset="0"/>
              </a:rPr>
              <a:t> (1853-1856)</a:t>
            </a:r>
          </a:p>
        </p:txBody>
      </p:sp>
    </p:spTree>
  </p:cSld>
  <p:clrMapOvr>
    <a:masterClrMapping/>
  </p:clrMapOvr>
  <p:transition advTm="2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tableau4">
            <a:extLst>
              <a:ext uri="{FF2B5EF4-FFF2-40B4-BE49-F238E27FC236}">
                <a16:creationId xmlns:a16="http://schemas.microsoft.com/office/drawing/2014/main" id="{631A8ACE-90CF-3387-6A14-FCC831882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38862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6" descr="tegels_kruis">
            <a:extLst>
              <a:ext uri="{FF2B5EF4-FFF2-40B4-BE49-F238E27FC236}">
                <a16:creationId xmlns:a16="http://schemas.microsoft.com/office/drawing/2014/main" id="{A6F659A0-F063-50D6-6937-A61BF779F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3657600"/>
            <a:ext cx="27860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6" descr="tegel_artdeco">
            <a:extLst>
              <a:ext uri="{FF2B5EF4-FFF2-40B4-BE49-F238E27FC236}">
                <a16:creationId xmlns:a16="http://schemas.microsoft.com/office/drawing/2014/main" id="{AB8C12A2-501F-A1AA-FFC3-D05AAEBF0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586163"/>
            <a:ext cx="29718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5" descr="tegel_artdeco2">
            <a:extLst>
              <a:ext uri="{FF2B5EF4-FFF2-40B4-BE49-F238E27FC236}">
                <a16:creationId xmlns:a16="http://schemas.microsoft.com/office/drawing/2014/main" id="{C3E22195-4B52-4EAF-13CB-2D7FC8F0C5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381000"/>
            <a:ext cx="2724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9" descr="Click To Download">
            <a:extLst>
              <a:ext uri="{FF2B5EF4-FFF2-40B4-BE49-F238E27FC236}">
                <a16:creationId xmlns:a16="http://schemas.microsoft.com/office/drawing/2014/main" id="{4E52F90E-86DE-8345-78D9-C397A03C6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066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17" descr="Click To Download">
            <a:extLst>
              <a:ext uri="{FF2B5EF4-FFF2-40B4-BE49-F238E27FC236}">
                <a16:creationId xmlns:a16="http://schemas.microsoft.com/office/drawing/2014/main" id="{14C9224B-AA5A-8AAD-B719-75945F79C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524000"/>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1" descr="Click To Download">
            <a:extLst>
              <a:ext uri="{FF2B5EF4-FFF2-40B4-BE49-F238E27FC236}">
                <a16:creationId xmlns:a16="http://schemas.microsoft.com/office/drawing/2014/main" id="{20A69B07-6E26-18DE-09BD-94CF7AC92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029200"/>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2">
            <a:extLst>
              <a:ext uri="{FF2B5EF4-FFF2-40B4-BE49-F238E27FC236}">
                <a16:creationId xmlns:a16="http://schemas.microsoft.com/office/drawing/2014/main" id="{1E0E36E8-3D14-7F0A-6006-7437DF812B9B}"/>
              </a:ext>
            </a:extLst>
          </p:cNvPr>
          <p:cNvSpPr txBox="1">
            <a:spLocks noChangeArrowheads="1"/>
          </p:cNvSpPr>
          <p:nvPr/>
        </p:nvSpPr>
        <p:spPr bwMode="auto">
          <a:xfrm>
            <a:off x="2362200" y="1219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spcBef>
                <a:spcPct val="50000"/>
              </a:spcBef>
            </a:pPr>
            <a:r>
              <a:rPr lang="nl-NL" altLang="nl-NL" b="1">
                <a:latin typeface="Arial" panose="020B0604020202020204" pitchFamily="34" charset="0"/>
              </a:rPr>
              <a:t>confection</a:t>
            </a:r>
          </a:p>
        </p:txBody>
      </p:sp>
      <p:pic>
        <p:nvPicPr>
          <p:cNvPr id="55302" name="Picture 3" descr="confectie">
            <a:extLst>
              <a:ext uri="{FF2B5EF4-FFF2-40B4-BE49-F238E27FC236}">
                <a16:creationId xmlns:a16="http://schemas.microsoft.com/office/drawing/2014/main" id="{22BD732C-08C0-A664-B947-3CC39A477BB3}"/>
              </a:ext>
            </a:extLst>
          </p:cNvPr>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533400" y="2638425"/>
            <a:ext cx="79248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Rectangle 4">
            <a:extLst>
              <a:ext uri="{FF2B5EF4-FFF2-40B4-BE49-F238E27FC236}">
                <a16:creationId xmlns:a16="http://schemas.microsoft.com/office/drawing/2014/main" id="{101236D8-576A-FEA1-071B-6FF395963948}"/>
              </a:ext>
            </a:extLst>
          </p:cNvPr>
          <p:cNvSpPr>
            <a:spLocks noChangeArrowheads="1"/>
          </p:cNvSpPr>
          <p:nvPr/>
        </p:nvSpPr>
        <p:spPr bwMode="auto">
          <a:xfrm>
            <a:off x="457200" y="2514600"/>
            <a:ext cx="80772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55304" name="Picture 7" descr="Click To Download">
            <a:extLst>
              <a:ext uri="{FF2B5EF4-FFF2-40B4-BE49-F238E27FC236}">
                <a16:creationId xmlns:a16="http://schemas.microsoft.com/office/drawing/2014/main" id="{293AB634-F1E3-33D1-12B7-379802DB3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5175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Indonesia 2\powerpoint getallen\measures and prices.JPG">
            <a:extLst>
              <a:ext uri="{FF2B5EF4-FFF2-40B4-BE49-F238E27FC236}">
                <a16:creationId xmlns:a16="http://schemas.microsoft.com/office/drawing/2014/main" id="{790AEE98-FBEA-943A-F86F-22C17E586C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68" t="15273" r="23658" b="18865"/>
          <a:stretch/>
        </p:blipFill>
        <p:spPr bwMode="auto">
          <a:xfrm>
            <a:off x="2123728" y="64877"/>
            <a:ext cx="4680520" cy="672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2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Indonesia 2\powerpoint getallen\school market 1.jpg">
            <a:extLst>
              <a:ext uri="{FF2B5EF4-FFF2-40B4-BE49-F238E27FC236}">
                <a16:creationId xmlns:a16="http://schemas.microsoft.com/office/drawing/2014/main" id="{32A868CF-590D-37F9-E8D7-1849BC8B7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9B049B7B-5543-92BD-A2DC-F5292E5508E7}"/>
              </a:ext>
            </a:extLst>
          </p:cNvPr>
          <p:cNvSpPr>
            <a:spLocks noChangeArrowheads="1"/>
          </p:cNvSpPr>
          <p:nvPr/>
        </p:nvSpPr>
        <p:spPr bwMode="auto">
          <a:xfrm>
            <a:off x="0" y="23145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59395" name="Rectangle 10">
            <a:extLst>
              <a:ext uri="{FF2B5EF4-FFF2-40B4-BE49-F238E27FC236}">
                <a16:creationId xmlns:a16="http://schemas.microsoft.com/office/drawing/2014/main" id="{2ACA35C9-A2A4-9A79-BD26-13E8B1D632B4}"/>
              </a:ext>
            </a:extLst>
          </p:cNvPr>
          <p:cNvSpPr>
            <a:spLocks noChangeArrowheads="1"/>
          </p:cNvSpPr>
          <p:nvPr/>
        </p:nvSpPr>
        <p:spPr bwMode="auto">
          <a:xfrm>
            <a:off x="0" y="1920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nvGrpSpPr>
          <p:cNvPr id="59396" name="Group 28">
            <a:extLst>
              <a:ext uri="{FF2B5EF4-FFF2-40B4-BE49-F238E27FC236}">
                <a16:creationId xmlns:a16="http://schemas.microsoft.com/office/drawing/2014/main" id="{A65FC690-104D-AEA2-2E89-CF08AC5E82E4}"/>
              </a:ext>
            </a:extLst>
          </p:cNvPr>
          <p:cNvGrpSpPr>
            <a:grpSpLocks/>
          </p:cNvGrpSpPr>
          <p:nvPr/>
        </p:nvGrpSpPr>
        <p:grpSpPr bwMode="auto">
          <a:xfrm>
            <a:off x="5562600" y="476250"/>
            <a:ext cx="3041650" cy="5118100"/>
            <a:chOff x="3696" y="172"/>
            <a:chExt cx="1440" cy="2228"/>
          </a:xfrm>
        </p:grpSpPr>
        <p:pic>
          <p:nvPicPr>
            <p:cNvPr id="59401" name="Picture 13" descr="TI-83">
              <a:hlinkClick r:id="rId3"/>
              <a:extLst>
                <a:ext uri="{FF2B5EF4-FFF2-40B4-BE49-F238E27FC236}">
                  <a16:creationId xmlns:a16="http://schemas.microsoft.com/office/drawing/2014/main" id="{FFAB8EB3-853B-3215-9E36-83C213124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 y="528"/>
              <a:ext cx="90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Text Box 23">
              <a:extLst>
                <a:ext uri="{FF2B5EF4-FFF2-40B4-BE49-F238E27FC236}">
                  <a16:creationId xmlns:a16="http://schemas.microsoft.com/office/drawing/2014/main" id="{9AC4C670-9EFA-87A4-38D4-2A39FB0BA487}"/>
                </a:ext>
              </a:extLst>
            </p:cNvPr>
            <p:cNvSpPr txBox="1">
              <a:spLocks noChangeArrowheads="1"/>
            </p:cNvSpPr>
            <p:nvPr/>
          </p:nvSpPr>
          <p:spPr bwMode="auto">
            <a:xfrm>
              <a:off x="3696" y="172"/>
              <a:ext cx="14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spcBef>
                  <a:spcPct val="50000"/>
                </a:spcBef>
              </a:pPr>
              <a:endParaRPr lang="en-US" altLang="nl-NL" sz="1800">
                <a:latin typeface="Arial" panose="020B0604020202020204" pitchFamily="34" charset="0"/>
              </a:endParaRPr>
            </a:p>
          </p:txBody>
        </p:sp>
      </p:grpSp>
      <p:grpSp>
        <p:nvGrpSpPr>
          <p:cNvPr id="59397" name="Group 27">
            <a:extLst>
              <a:ext uri="{FF2B5EF4-FFF2-40B4-BE49-F238E27FC236}">
                <a16:creationId xmlns:a16="http://schemas.microsoft.com/office/drawing/2014/main" id="{AA02BDA8-EB67-7238-74B2-6265053E5A2A}"/>
              </a:ext>
            </a:extLst>
          </p:cNvPr>
          <p:cNvGrpSpPr>
            <a:grpSpLocks/>
          </p:cNvGrpSpPr>
          <p:nvPr/>
        </p:nvGrpSpPr>
        <p:grpSpPr bwMode="auto">
          <a:xfrm>
            <a:off x="395288" y="2420938"/>
            <a:ext cx="4318000" cy="3862387"/>
            <a:chOff x="288" y="825"/>
            <a:chExt cx="2016" cy="1814"/>
          </a:xfrm>
        </p:grpSpPr>
        <p:pic>
          <p:nvPicPr>
            <p:cNvPr id="59399" name="Picture 22" descr="8509_4">
              <a:extLst>
                <a:ext uri="{FF2B5EF4-FFF2-40B4-BE49-F238E27FC236}">
                  <a16:creationId xmlns:a16="http://schemas.microsoft.com/office/drawing/2014/main" id="{4EB7EAFB-2224-1F34-5491-7918C6FC7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1008"/>
              <a:ext cx="1968" cy="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 Box 24">
              <a:extLst>
                <a:ext uri="{FF2B5EF4-FFF2-40B4-BE49-F238E27FC236}">
                  <a16:creationId xmlns:a16="http://schemas.microsoft.com/office/drawing/2014/main" id="{3BDC651B-CAC6-1442-F147-FE21988A8CA0}"/>
                </a:ext>
              </a:extLst>
            </p:cNvPr>
            <p:cNvSpPr txBox="1">
              <a:spLocks noChangeArrowheads="1"/>
            </p:cNvSpPr>
            <p:nvPr/>
          </p:nvSpPr>
          <p:spPr bwMode="auto">
            <a:xfrm>
              <a:off x="288" y="825"/>
              <a:ext cx="14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spcBef>
                  <a:spcPct val="50000"/>
                </a:spcBef>
              </a:pPr>
              <a:endParaRPr lang="en-US" altLang="nl-NL" sz="1800">
                <a:latin typeface="Arial" panose="020B0604020202020204" pitchFamily="34" charset="0"/>
              </a:endParaRPr>
            </a:p>
          </p:txBody>
        </p:sp>
      </p:grpSp>
      <p:pic>
        <p:nvPicPr>
          <p:cNvPr id="59398" name="Picture 8" descr="TI-68">
            <a:extLst>
              <a:ext uri="{FF2B5EF4-FFF2-40B4-BE49-F238E27FC236}">
                <a16:creationId xmlns:a16="http://schemas.microsoft.com/office/drawing/2014/main" id="{3B61D36F-8ECC-71D5-090D-6D4238992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981075"/>
            <a:ext cx="3128963"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592DD29E-A116-1209-6CDF-83068621910D}"/>
              </a:ext>
            </a:extLst>
          </p:cNvPr>
          <p:cNvGrpSpPr>
            <a:grpSpLocks/>
          </p:cNvGrpSpPr>
          <p:nvPr/>
        </p:nvGrpSpPr>
        <p:grpSpPr bwMode="auto">
          <a:xfrm>
            <a:off x="762000" y="838200"/>
            <a:ext cx="7543800" cy="5562600"/>
            <a:chOff x="-3" y="-3"/>
            <a:chExt cx="6377" cy="4480"/>
          </a:xfrm>
        </p:grpSpPr>
        <p:grpSp>
          <p:nvGrpSpPr>
            <p:cNvPr id="60420" name="Group 3">
              <a:extLst>
                <a:ext uri="{FF2B5EF4-FFF2-40B4-BE49-F238E27FC236}">
                  <a16:creationId xmlns:a16="http://schemas.microsoft.com/office/drawing/2014/main" id="{B44F57EC-0A8F-2542-3E15-2B450A4B4D5A}"/>
                </a:ext>
              </a:extLst>
            </p:cNvPr>
            <p:cNvGrpSpPr>
              <a:grpSpLocks/>
            </p:cNvGrpSpPr>
            <p:nvPr/>
          </p:nvGrpSpPr>
          <p:grpSpPr bwMode="auto">
            <a:xfrm>
              <a:off x="0" y="0"/>
              <a:ext cx="6371" cy="4474"/>
              <a:chOff x="0" y="0"/>
              <a:chExt cx="6371" cy="4474"/>
            </a:xfrm>
          </p:grpSpPr>
          <p:grpSp>
            <p:nvGrpSpPr>
              <p:cNvPr id="60422" name="Group 4">
                <a:extLst>
                  <a:ext uri="{FF2B5EF4-FFF2-40B4-BE49-F238E27FC236}">
                    <a16:creationId xmlns:a16="http://schemas.microsoft.com/office/drawing/2014/main" id="{4CFD4D98-E0AF-B88D-5297-5C386848C5C1}"/>
                  </a:ext>
                </a:extLst>
              </p:cNvPr>
              <p:cNvGrpSpPr>
                <a:grpSpLocks/>
              </p:cNvGrpSpPr>
              <p:nvPr/>
            </p:nvGrpSpPr>
            <p:grpSpPr bwMode="auto">
              <a:xfrm>
                <a:off x="0" y="0"/>
                <a:ext cx="1595" cy="442"/>
                <a:chOff x="0" y="0"/>
                <a:chExt cx="1595" cy="442"/>
              </a:xfrm>
            </p:grpSpPr>
            <p:sp>
              <p:nvSpPr>
                <p:cNvPr id="60606" name="Rectangle 5">
                  <a:extLst>
                    <a:ext uri="{FF2B5EF4-FFF2-40B4-BE49-F238E27FC236}">
                      <a16:creationId xmlns:a16="http://schemas.microsoft.com/office/drawing/2014/main" id="{B3BDE589-58FD-5BBA-A072-761065F50B9A}"/>
                    </a:ext>
                  </a:extLst>
                </p:cNvPr>
                <p:cNvSpPr>
                  <a:spLocks noChangeArrowheads="1"/>
                </p:cNvSpPr>
                <p:nvPr/>
              </p:nvSpPr>
              <p:spPr bwMode="auto">
                <a:xfrm>
                  <a:off x="0" y="0"/>
                  <a:ext cx="1595" cy="44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nvGrpSpPr>
                <p:cNvPr id="60607" name="Group 6">
                  <a:extLst>
                    <a:ext uri="{FF2B5EF4-FFF2-40B4-BE49-F238E27FC236}">
                      <a16:creationId xmlns:a16="http://schemas.microsoft.com/office/drawing/2014/main" id="{44434CAF-8424-7FAC-1167-88F21D17ED09}"/>
                    </a:ext>
                  </a:extLst>
                </p:cNvPr>
                <p:cNvGrpSpPr>
                  <a:grpSpLocks/>
                </p:cNvGrpSpPr>
                <p:nvPr/>
              </p:nvGrpSpPr>
              <p:grpSpPr bwMode="auto">
                <a:xfrm>
                  <a:off x="0" y="0"/>
                  <a:ext cx="1595" cy="442"/>
                  <a:chOff x="0" y="0"/>
                  <a:chExt cx="1595" cy="442"/>
                </a:xfrm>
              </p:grpSpPr>
              <p:sp>
                <p:nvSpPr>
                  <p:cNvPr id="60608" name="Rectangle 7">
                    <a:extLst>
                      <a:ext uri="{FF2B5EF4-FFF2-40B4-BE49-F238E27FC236}">
                        <a16:creationId xmlns:a16="http://schemas.microsoft.com/office/drawing/2014/main" id="{8D623E05-4BF7-A096-D9EC-36DA2213E70E}"/>
                      </a:ext>
                    </a:extLst>
                  </p:cNvPr>
                  <p:cNvSpPr>
                    <a:spLocks noChangeArrowheads="1"/>
                  </p:cNvSpPr>
                  <p:nvPr/>
                </p:nvSpPr>
                <p:spPr bwMode="auto">
                  <a:xfrm>
                    <a:off x="0" y="0"/>
                    <a:ext cx="1595" cy="44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b="1">
                        <a:solidFill>
                          <a:srgbClr val="FFFF00"/>
                        </a:solidFill>
                        <a:latin typeface="Arial" panose="020B0604020202020204" pitchFamily="34" charset="0"/>
                        <a:cs typeface="Arial" panose="020B0604020202020204" pitchFamily="34" charset="0"/>
                      </a:rPr>
                      <a:t>Nederlandse maat</a:t>
                    </a:r>
                    <a:endParaRPr lang="nl-NL" altLang="nl-NL" sz="1800" b="1">
                      <a:latin typeface="Arial" panose="020B0604020202020204" pitchFamily="34" charset="0"/>
                    </a:endParaRPr>
                  </a:p>
                  <a:p>
                    <a:pPr algn="ctr"/>
                    <a:endParaRPr lang="nl-NL" altLang="nl-NL" sz="1800">
                      <a:latin typeface="Arial" panose="020B0604020202020204" pitchFamily="34" charset="0"/>
                    </a:endParaRPr>
                  </a:p>
                </p:txBody>
              </p:sp>
              <p:sp>
                <p:nvSpPr>
                  <p:cNvPr id="60609" name="Rectangle 8">
                    <a:extLst>
                      <a:ext uri="{FF2B5EF4-FFF2-40B4-BE49-F238E27FC236}">
                        <a16:creationId xmlns:a16="http://schemas.microsoft.com/office/drawing/2014/main" id="{C8FA065C-8739-828E-B64B-54D7E6ABD470}"/>
                      </a:ext>
                    </a:extLst>
                  </p:cNvPr>
                  <p:cNvSpPr>
                    <a:spLocks noChangeArrowheads="1"/>
                  </p:cNvSpPr>
                  <p:nvPr/>
                </p:nvSpPr>
                <p:spPr bwMode="auto">
                  <a:xfrm>
                    <a:off x="0" y="0"/>
                    <a:ext cx="1595"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grpSp>
            <p:nvGrpSpPr>
              <p:cNvPr id="60423" name="Group 9">
                <a:extLst>
                  <a:ext uri="{FF2B5EF4-FFF2-40B4-BE49-F238E27FC236}">
                    <a16:creationId xmlns:a16="http://schemas.microsoft.com/office/drawing/2014/main" id="{CE284490-06C7-30DD-3FAC-0CE2EBF925E1}"/>
                  </a:ext>
                </a:extLst>
              </p:cNvPr>
              <p:cNvGrpSpPr>
                <a:grpSpLocks/>
              </p:cNvGrpSpPr>
              <p:nvPr/>
            </p:nvGrpSpPr>
            <p:grpSpPr bwMode="auto">
              <a:xfrm>
                <a:off x="1595" y="0"/>
                <a:ext cx="1592" cy="442"/>
                <a:chOff x="1595" y="0"/>
                <a:chExt cx="1592" cy="442"/>
              </a:xfrm>
            </p:grpSpPr>
            <p:sp>
              <p:nvSpPr>
                <p:cNvPr id="60602" name="Rectangle 10">
                  <a:extLst>
                    <a:ext uri="{FF2B5EF4-FFF2-40B4-BE49-F238E27FC236}">
                      <a16:creationId xmlns:a16="http://schemas.microsoft.com/office/drawing/2014/main" id="{D1620B29-7AFE-AC23-D984-2A2B279846B7}"/>
                    </a:ext>
                  </a:extLst>
                </p:cNvPr>
                <p:cNvSpPr>
                  <a:spLocks noChangeArrowheads="1"/>
                </p:cNvSpPr>
                <p:nvPr/>
              </p:nvSpPr>
              <p:spPr bwMode="auto">
                <a:xfrm>
                  <a:off x="1595" y="0"/>
                  <a:ext cx="1592" cy="44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nvGrpSpPr>
                <p:cNvPr id="60603" name="Group 11">
                  <a:extLst>
                    <a:ext uri="{FF2B5EF4-FFF2-40B4-BE49-F238E27FC236}">
                      <a16:creationId xmlns:a16="http://schemas.microsoft.com/office/drawing/2014/main" id="{0E547927-3322-DEFE-2DAB-A6C192223D8E}"/>
                    </a:ext>
                  </a:extLst>
                </p:cNvPr>
                <p:cNvGrpSpPr>
                  <a:grpSpLocks/>
                </p:cNvGrpSpPr>
                <p:nvPr/>
              </p:nvGrpSpPr>
              <p:grpSpPr bwMode="auto">
                <a:xfrm>
                  <a:off x="1595" y="0"/>
                  <a:ext cx="1592" cy="442"/>
                  <a:chOff x="1595" y="0"/>
                  <a:chExt cx="1592" cy="442"/>
                </a:xfrm>
              </p:grpSpPr>
              <p:sp>
                <p:nvSpPr>
                  <p:cNvPr id="60604" name="Rectangle 12">
                    <a:extLst>
                      <a:ext uri="{FF2B5EF4-FFF2-40B4-BE49-F238E27FC236}">
                        <a16:creationId xmlns:a16="http://schemas.microsoft.com/office/drawing/2014/main" id="{BC73A5ED-9CA7-65A8-898A-73077CFAC645}"/>
                      </a:ext>
                    </a:extLst>
                  </p:cNvPr>
                  <p:cNvSpPr>
                    <a:spLocks noChangeArrowheads="1"/>
                  </p:cNvSpPr>
                  <p:nvPr/>
                </p:nvSpPr>
                <p:spPr bwMode="auto">
                  <a:xfrm>
                    <a:off x="1595" y="0"/>
                    <a:ext cx="1592" cy="44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b="1">
                        <a:solidFill>
                          <a:srgbClr val="FFFF00"/>
                        </a:solidFill>
                        <a:latin typeface="Arial" panose="020B0604020202020204" pitchFamily="34" charset="0"/>
                        <a:cs typeface="Arial" panose="020B0604020202020204" pitchFamily="34" charset="0"/>
                      </a:rPr>
                      <a:t>Engelse maat</a:t>
                    </a:r>
                    <a:endParaRPr lang="nl-NL" altLang="nl-NL" sz="1800" b="1">
                      <a:latin typeface="Arial" panose="020B0604020202020204" pitchFamily="34" charset="0"/>
                    </a:endParaRPr>
                  </a:p>
                  <a:p>
                    <a:pPr algn="ctr"/>
                    <a:endParaRPr lang="nl-NL" altLang="nl-NL" sz="1800">
                      <a:latin typeface="Arial" panose="020B0604020202020204" pitchFamily="34" charset="0"/>
                    </a:endParaRPr>
                  </a:p>
                </p:txBody>
              </p:sp>
              <p:sp>
                <p:nvSpPr>
                  <p:cNvPr id="60605" name="Rectangle 13">
                    <a:extLst>
                      <a:ext uri="{FF2B5EF4-FFF2-40B4-BE49-F238E27FC236}">
                        <a16:creationId xmlns:a16="http://schemas.microsoft.com/office/drawing/2014/main" id="{1EE90A81-8949-6779-1EEA-332542AE9168}"/>
                      </a:ext>
                    </a:extLst>
                  </p:cNvPr>
                  <p:cNvSpPr>
                    <a:spLocks noChangeArrowheads="1"/>
                  </p:cNvSpPr>
                  <p:nvPr/>
                </p:nvSpPr>
                <p:spPr bwMode="auto">
                  <a:xfrm>
                    <a:off x="1595" y="0"/>
                    <a:ext cx="1592"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grpSp>
            <p:nvGrpSpPr>
              <p:cNvPr id="60424" name="Group 14">
                <a:extLst>
                  <a:ext uri="{FF2B5EF4-FFF2-40B4-BE49-F238E27FC236}">
                    <a16:creationId xmlns:a16="http://schemas.microsoft.com/office/drawing/2014/main" id="{6BDA8373-1251-C70E-0EE5-1FF2F3318EF2}"/>
                  </a:ext>
                </a:extLst>
              </p:cNvPr>
              <p:cNvGrpSpPr>
                <a:grpSpLocks/>
              </p:cNvGrpSpPr>
              <p:nvPr/>
            </p:nvGrpSpPr>
            <p:grpSpPr bwMode="auto">
              <a:xfrm>
                <a:off x="3187" y="0"/>
                <a:ext cx="1592" cy="442"/>
                <a:chOff x="3187" y="0"/>
                <a:chExt cx="1592" cy="442"/>
              </a:xfrm>
            </p:grpSpPr>
            <p:sp>
              <p:nvSpPr>
                <p:cNvPr id="60598" name="Rectangle 15">
                  <a:extLst>
                    <a:ext uri="{FF2B5EF4-FFF2-40B4-BE49-F238E27FC236}">
                      <a16:creationId xmlns:a16="http://schemas.microsoft.com/office/drawing/2014/main" id="{91C54982-EA40-7B77-489D-65182D3C1B41}"/>
                    </a:ext>
                  </a:extLst>
                </p:cNvPr>
                <p:cNvSpPr>
                  <a:spLocks noChangeArrowheads="1"/>
                </p:cNvSpPr>
                <p:nvPr/>
              </p:nvSpPr>
              <p:spPr bwMode="auto">
                <a:xfrm>
                  <a:off x="3187" y="0"/>
                  <a:ext cx="1592" cy="44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nvGrpSpPr>
                <p:cNvPr id="60599" name="Group 16">
                  <a:extLst>
                    <a:ext uri="{FF2B5EF4-FFF2-40B4-BE49-F238E27FC236}">
                      <a16:creationId xmlns:a16="http://schemas.microsoft.com/office/drawing/2014/main" id="{374270CA-DCC1-8853-D49E-16D24DDF819B}"/>
                    </a:ext>
                  </a:extLst>
                </p:cNvPr>
                <p:cNvGrpSpPr>
                  <a:grpSpLocks/>
                </p:cNvGrpSpPr>
                <p:nvPr/>
              </p:nvGrpSpPr>
              <p:grpSpPr bwMode="auto">
                <a:xfrm>
                  <a:off x="3187" y="0"/>
                  <a:ext cx="1592" cy="442"/>
                  <a:chOff x="3187" y="0"/>
                  <a:chExt cx="1592" cy="442"/>
                </a:xfrm>
              </p:grpSpPr>
              <p:sp>
                <p:nvSpPr>
                  <p:cNvPr id="60600" name="Rectangle 17">
                    <a:extLst>
                      <a:ext uri="{FF2B5EF4-FFF2-40B4-BE49-F238E27FC236}">
                        <a16:creationId xmlns:a16="http://schemas.microsoft.com/office/drawing/2014/main" id="{46B0AE11-2C54-B1DD-8012-EEBAFF7959BB}"/>
                      </a:ext>
                    </a:extLst>
                  </p:cNvPr>
                  <p:cNvSpPr>
                    <a:spLocks noChangeArrowheads="1"/>
                  </p:cNvSpPr>
                  <p:nvPr/>
                </p:nvSpPr>
                <p:spPr bwMode="auto">
                  <a:xfrm>
                    <a:off x="3187" y="0"/>
                    <a:ext cx="1592" cy="44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b="1">
                        <a:solidFill>
                          <a:srgbClr val="FFFF00"/>
                        </a:solidFill>
                        <a:latin typeface="Arial" panose="020B0604020202020204" pitchFamily="34" charset="0"/>
                        <a:cs typeface="Arial" panose="020B0604020202020204" pitchFamily="34" charset="0"/>
                      </a:rPr>
                      <a:t>VS maat (dames)</a:t>
                    </a:r>
                    <a:endParaRPr lang="nl-NL" altLang="nl-NL" sz="1800" b="1">
                      <a:latin typeface="Arial" panose="020B0604020202020204" pitchFamily="34" charset="0"/>
                    </a:endParaRPr>
                  </a:p>
                  <a:p>
                    <a:pPr algn="ctr"/>
                    <a:endParaRPr lang="nl-NL" altLang="nl-NL" sz="1800">
                      <a:latin typeface="Arial" panose="020B0604020202020204" pitchFamily="34" charset="0"/>
                    </a:endParaRPr>
                  </a:p>
                </p:txBody>
              </p:sp>
              <p:sp>
                <p:nvSpPr>
                  <p:cNvPr id="60601" name="Rectangle 18">
                    <a:extLst>
                      <a:ext uri="{FF2B5EF4-FFF2-40B4-BE49-F238E27FC236}">
                        <a16:creationId xmlns:a16="http://schemas.microsoft.com/office/drawing/2014/main" id="{E8FF309A-5162-30E2-1B79-DB222A08CEE4}"/>
                      </a:ext>
                    </a:extLst>
                  </p:cNvPr>
                  <p:cNvSpPr>
                    <a:spLocks noChangeArrowheads="1"/>
                  </p:cNvSpPr>
                  <p:nvPr/>
                </p:nvSpPr>
                <p:spPr bwMode="auto">
                  <a:xfrm>
                    <a:off x="3187" y="0"/>
                    <a:ext cx="1592"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grpSp>
            <p:nvGrpSpPr>
              <p:cNvPr id="60425" name="Group 19">
                <a:extLst>
                  <a:ext uri="{FF2B5EF4-FFF2-40B4-BE49-F238E27FC236}">
                    <a16:creationId xmlns:a16="http://schemas.microsoft.com/office/drawing/2014/main" id="{5DBA09D3-741A-CDBE-94E0-DC90E2D558A5}"/>
                  </a:ext>
                </a:extLst>
              </p:cNvPr>
              <p:cNvGrpSpPr>
                <a:grpSpLocks/>
              </p:cNvGrpSpPr>
              <p:nvPr/>
            </p:nvGrpSpPr>
            <p:grpSpPr bwMode="auto">
              <a:xfrm>
                <a:off x="4779" y="0"/>
                <a:ext cx="1592" cy="442"/>
                <a:chOff x="4779" y="0"/>
                <a:chExt cx="1592" cy="442"/>
              </a:xfrm>
            </p:grpSpPr>
            <p:sp>
              <p:nvSpPr>
                <p:cNvPr id="60594" name="Rectangle 20">
                  <a:extLst>
                    <a:ext uri="{FF2B5EF4-FFF2-40B4-BE49-F238E27FC236}">
                      <a16:creationId xmlns:a16="http://schemas.microsoft.com/office/drawing/2014/main" id="{997EA125-7DA3-573E-F4CA-03AF9DEC3423}"/>
                    </a:ext>
                  </a:extLst>
                </p:cNvPr>
                <p:cNvSpPr>
                  <a:spLocks noChangeArrowheads="1"/>
                </p:cNvSpPr>
                <p:nvPr/>
              </p:nvSpPr>
              <p:spPr bwMode="auto">
                <a:xfrm>
                  <a:off x="4779" y="0"/>
                  <a:ext cx="1592" cy="44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nvGrpSpPr>
                <p:cNvPr id="60595" name="Group 21">
                  <a:extLst>
                    <a:ext uri="{FF2B5EF4-FFF2-40B4-BE49-F238E27FC236}">
                      <a16:creationId xmlns:a16="http://schemas.microsoft.com/office/drawing/2014/main" id="{082CE64B-EDDC-BB40-29F5-8A2C8CE784FC}"/>
                    </a:ext>
                  </a:extLst>
                </p:cNvPr>
                <p:cNvGrpSpPr>
                  <a:grpSpLocks/>
                </p:cNvGrpSpPr>
                <p:nvPr/>
              </p:nvGrpSpPr>
              <p:grpSpPr bwMode="auto">
                <a:xfrm>
                  <a:off x="4779" y="0"/>
                  <a:ext cx="1592" cy="442"/>
                  <a:chOff x="4779" y="0"/>
                  <a:chExt cx="1592" cy="442"/>
                </a:xfrm>
              </p:grpSpPr>
              <p:sp>
                <p:nvSpPr>
                  <p:cNvPr id="60596" name="Rectangle 22">
                    <a:extLst>
                      <a:ext uri="{FF2B5EF4-FFF2-40B4-BE49-F238E27FC236}">
                        <a16:creationId xmlns:a16="http://schemas.microsoft.com/office/drawing/2014/main" id="{081B9945-7D8F-7A86-9ADC-E83274C950B9}"/>
                      </a:ext>
                    </a:extLst>
                  </p:cNvPr>
                  <p:cNvSpPr>
                    <a:spLocks noChangeArrowheads="1"/>
                  </p:cNvSpPr>
                  <p:nvPr/>
                </p:nvSpPr>
                <p:spPr bwMode="auto">
                  <a:xfrm>
                    <a:off x="4779" y="0"/>
                    <a:ext cx="1592" cy="44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b="1">
                        <a:solidFill>
                          <a:srgbClr val="FFFF00"/>
                        </a:solidFill>
                        <a:latin typeface="Arial" panose="020B0604020202020204" pitchFamily="34" charset="0"/>
                        <a:cs typeface="Arial" panose="020B0604020202020204" pitchFamily="34" charset="0"/>
                      </a:rPr>
                      <a:t>VS maat (heren)</a:t>
                    </a:r>
                    <a:endParaRPr lang="nl-NL" altLang="nl-NL" sz="1800" b="1">
                      <a:latin typeface="Arial" panose="020B0604020202020204" pitchFamily="34" charset="0"/>
                    </a:endParaRPr>
                  </a:p>
                  <a:p>
                    <a:pPr algn="ctr"/>
                    <a:endParaRPr lang="nl-NL" altLang="nl-NL" sz="1800">
                      <a:latin typeface="Arial" panose="020B0604020202020204" pitchFamily="34" charset="0"/>
                    </a:endParaRPr>
                  </a:p>
                </p:txBody>
              </p:sp>
              <p:sp>
                <p:nvSpPr>
                  <p:cNvPr id="60597" name="Rectangle 23">
                    <a:extLst>
                      <a:ext uri="{FF2B5EF4-FFF2-40B4-BE49-F238E27FC236}">
                        <a16:creationId xmlns:a16="http://schemas.microsoft.com/office/drawing/2014/main" id="{FB40E7EB-B2F1-C5B9-DA61-93A7FDDC6412}"/>
                      </a:ext>
                    </a:extLst>
                  </p:cNvPr>
                  <p:cNvSpPr>
                    <a:spLocks noChangeArrowheads="1"/>
                  </p:cNvSpPr>
                  <p:nvPr/>
                </p:nvSpPr>
                <p:spPr bwMode="auto">
                  <a:xfrm>
                    <a:off x="4779" y="0"/>
                    <a:ext cx="1592"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grpSp>
            <p:nvGrpSpPr>
              <p:cNvPr id="60426" name="Group 24">
                <a:extLst>
                  <a:ext uri="{FF2B5EF4-FFF2-40B4-BE49-F238E27FC236}">
                    <a16:creationId xmlns:a16="http://schemas.microsoft.com/office/drawing/2014/main" id="{9315A610-D92C-42D4-88A8-AD67496DA8C5}"/>
                  </a:ext>
                </a:extLst>
              </p:cNvPr>
              <p:cNvGrpSpPr>
                <a:grpSpLocks/>
              </p:cNvGrpSpPr>
              <p:nvPr/>
            </p:nvGrpSpPr>
            <p:grpSpPr bwMode="auto">
              <a:xfrm>
                <a:off x="0" y="442"/>
                <a:ext cx="1595" cy="288"/>
                <a:chOff x="0" y="442"/>
                <a:chExt cx="1595" cy="288"/>
              </a:xfrm>
            </p:grpSpPr>
            <p:sp>
              <p:nvSpPr>
                <p:cNvPr id="60592" name="Rectangle 25">
                  <a:extLst>
                    <a:ext uri="{FF2B5EF4-FFF2-40B4-BE49-F238E27FC236}">
                      <a16:creationId xmlns:a16="http://schemas.microsoft.com/office/drawing/2014/main" id="{44C561D5-684E-593B-90CD-1B44B18BDBA1}"/>
                    </a:ext>
                  </a:extLst>
                </p:cNvPr>
                <p:cNvSpPr>
                  <a:spLocks noChangeArrowheads="1"/>
                </p:cNvSpPr>
                <p:nvPr/>
              </p:nvSpPr>
              <p:spPr bwMode="auto">
                <a:xfrm>
                  <a:off x="0" y="442"/>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35 ½</a:t>
                  </a:r>
                </a:p>
              </p:txBody>
            </p:sp>
            <p:sp>
              <p:nvSpPr>
                <p:cNvPr id="60593" name="Rectangle 26">
                  <a:extLst>
                    <a:ext uri="{FF2B5EF4-FFF2-40B4-BE49-F238E27FC236}">
                      <a16:creationId xmlns:a16="http://schemas.microsoft.com/office/drawing/2014/main" id="{B432623E-86AC-5B71-8208-D31297BEF0B6}"/>
                    </a:ext>
                  </a:extLst>
                </p:cNvPr>
                <p:cNvSpPr>
                  <a:spLocks noChangeArrowheads="1"/>
                </p:cNvSpPr>
                <p:nvPr/>
              </p:nvSpPr>
              <p:spPr bwMode="auto">
                <a:xfrm>
                  <a:off x="0" y="442"/>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27" name="Group 27">
                <a:extLst>
                  <a:ext uri="{FF2B5EF4-FFF2-40B4-BE49-F238E27FC236}">
                    <a16:creationId xmlns:a16="http://schemas.microsoft.com/office/drawing/2014/main" id="{D49659B8-5390-9CD2-FCC8-1CEF525ABD73}"/>
                  </a:ext>
                </a:extLst>
              </p:cNvPr>
              <p:cNvGrpSpPr>
                <a:grpSpLocks/>
              </p:cNvGrpSpPr>
              <p:nvPr/>
            </p:nvGrpSpPr>
            <p:grpSpPr bwMode="auto">
              <a:xfrm>
                <a:off x="1595" y="442"/>
                <a:ext cx="1592" cy="288"/>
                <a:chOff x="1595" y="442"/>
                <a:chExt cx="1592" cy="288"/>
              </a:xfrm>
            </p:grpSpPr>
            <p:sp>
              <p:nvSpPr>
                <p:cNvPr id="60590" name="Rectangle 28">
                  <a:extLst>
                    <a:ext uri="{FF2B5EF4-FFF2-40B4-BE49-F238E27FC236}">
                      <a16:creationId xmlns:a16="http://schemas.microsoft.com/office/drawing/2014/main" id="{0766AC22-94A2-731D-E01F-37C1E1A2E70D}"/>
                    </a:ext>
                  </a:extLst>
                </p:cNvPr>
                <p:cNvSpPr>
                  <a:spLocks noChangeArrowheads="1"/>
                </p:cNvSpPr>
                <p:nvPr/>
              </p:nvSpPr>
              <p:spPr bwMode="auto">
                <a:xfrm>
                  <a:off x="1595" y="442"/>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3</a:t>
                  </a:r>
                </a:p>
              </p:txBody>
            </p:sp>
            <p:sp>
              <p:nvSpPr>
                <p:cNvPr id="60591" name="Rectangle 29">
                  <a:extLst>
                    <a:ext uri="{FF2B5EF4-FFF2-40B4-BE49-F238E27FC236}">
                      <a16:creationId xmlns:a16="http://schemas.microsoft.com/office/drawing/2014/main" id="{5EABF06C-C18C-CF87-4781-AAE67551000A}"/>
                    </a:ext>
                  </a:extLst>
                </p:cNvPr>
                <p:cNvSpPr>
                  <a:spLocks noChangeArrowheads="1"/>
                </p:cNvSpPr>
                <p:nvPr/>
              </p:nvSpPr>
              <p:spPr bwMode="auto">
                <a:xfrm>
                  <a:off x="1595" y="442"/>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28" name="Group 30">
                <a:extLst>
                  <a:ext uri="{FF2B5EF4-FFF2-40B4-BE49-F238E27FC236}">
                    <a16:creationId xmlns:a16="http://schemas.microsoft.com/office/drawing/2014/main" id="{2E977B24-9605-5F3D-20F8-EDD202748DC7}"/>
                  </a:ext>
                </a:extLst>
              </p:cNvPr>
              <p:cNvGrpSpPr>
                <a:grpSpLocks/>
              </p:cNvGrpSpPr>
              <p:nvPr/>
            </p:nvGrpSpPr>
            <p:grpSpPr bwMode="auto">
              <a:xfrm>
                <a:off x="3187" y="442"/>
                <a:ext cx="1592" cy="288"/>
                <a:chOff x="3187" y="442"/>
                <a:chExt cx="1592" cy="288"/>
              </a:xfrm>
            </p:grpSpPr>
            <p:sp>
              <p:nvSpPr>
                <p:cNvPr id="60588" name="Rectangle 31">
                  <a:extLst>
                    <a:ext uri="{FF2B5EF4-FFF2-40B4-BE49-F238E27FC236}">
                      <a16:creationId xmlns:a16="http://schemas.microsoft.com/office/drawing/2014/main" id="{3F0CC134-CA0E-D4CD-0B84-DA0AEB8DF40F}"/>
                    </a:ext>
                  </a:extLst>
                </p:cNvPr>
                <p:cNvSpPr>
                  <a:spLocks noChangeArrowheads="1"/>
                </p:cNvSpPr>
                <p:nvPr/>
              </p:nvSpPr>
              <p:spPr bwMode="auto">
                <a:xfrm>
                  <a:off x="3187" y="442"/>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 ½</a:t>
                  </a:r>
                </a:p>
              </p:txBody>
            </p:sp>
            <p:sp>
              <p:nvSpPr>
                <p:cNvPr id="60589" name="Rectangle 32">
                  <a:extLst>
                    <a:ext uri="{FF2B5EF4-FFF2-40B4-BE49-F238E27FC236}">
                      <a16:creationId xmlns:a16="http://schemas.microsoft.com/office/drawing/2014/main" id="{64097045-5E76-EC68-222E-291573B23F0C}"/>
                    </a:ext>
                  </a:extLst>
                </p:cNvPr>
                <p:cNvSpPr>
                  <a:spLocks noChangeArrowheads="1"/>
                </p:cNvSpPr>
                <p:nvPr/>
              </p:nvSpPr>
              <p:spPr bwMode="auto">
                <a:xfrm>
                  <a:off x="3187" y="442"/>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29" name="Group 33">
                <a:extLst>
                  <a:ext uri="{FF2B5EF4-FFF2-40B4-BE49-F238E27FC236}">
                    <a16:creationId xmlns:a16="http://schemas.microsoft.com/office/drawing/2014/main" id="{BF8B2E59-0114-722C-5EE2-CA976EA2DA90}"/>
                  </a:ext>
                </a:extLst>
              </p:cNvPr>
              <p:cNvGrpSpPr>
                <a:grpSpLocks/>
              </p:cNvGrpSpPr>
              <p:nvPr/>
            </p:nvGrpSpPr>
            <p:grpSpPr bwMode="auto">
              <a:xfrm>
                <a:off x="4779" y="442"/>
                <a:ext cx="1592" cy="288"/>
                <a:chOff x="4779" y="442"/>
                <a:chExt cx="1592" cy="288"/>
              </a:xfrm>
            </p:grpSpPr>
            <p:sp>
              <p:nvSpPr>
                <p:cNvPr id="60586" name="Rectangle 34">
                  <a:extLst>
                    <a:ext uri="{FF2B5EF4-FFF2-40B4-BE49-F238E27FC236}">
                      <a16:creationId xmlns:a16="http://schemas.microsoft.com/office/drawing/2014/main" id="{AEF23B4C-555D-F6ED-D03A-BE2CA89955C4}"/>
                    </a:ext>
                  </a:extLst>
                </p:cNvPr>
                <p:cNvSpPr>
                  <a:spLocks noChangeArrowheads="1" noTextEdit="1"/>
                </p:cNvSpPr>
                <p:nvPr/>
              </p:nvSpPr>
              <p:spPr bwMode="auto">
                <a:xfrm>
                  <a:off x="4779" y="442"/>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p>
              </p:txBody>
            </p:sp>
            <p:sp>
              <p:nvSpPr>
                <p:cNvPr id="60587" name="Rectangle 35">
                  <a:extLst>
                    <a:ext uri="{FF2B5EF4-FFF2-40B4-BE49-F238E27FC236}">
                      <a16:creationId xmlns:a16="http://schemas.microsoft.com/office/drawing/2014/main" id="{BBD88AF7-9BB0-D891-977D-F9C194818F3C}"/>
                    </a:ext>
                  </a:extLst>
                </p:cNvPr>
                <p:cNvSpPr>
                  <a:spLocks noChangeArrowheads="1"/>
                </p:cNvSpPr>
                <p:nvPr/>
              </p:nvSpPr>
              <p:spPr bwMode="auto">
                <a:xfrm>
                  <a:off x="4779" y="442"/>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0" name="Group 36">
                <a:extLst>
                  <a:ext uri="{FF2B5EF4-FFF2-40B4-BE49-F238E27FC236}">
                    <a16:creationId xmlns:a16="http://schemas.microsoft.com/office/drawing/2014/main" id="{F60F5A12-AB74-2A95-74BB-CCD368B655F9}"/>
                  </a:ext>
                </a:extLst>
              </p:cNvPr>
              <p:cNvGrpSpPr>
                <a:grpSpLocks/>
              </p:cNvGrpSpPr>
              <p:nvPr/>
            </p:nvGrpSpPr>
            <p:grpSpPr bwMode="auto">
              <a:xfrm>
                <a:off x="0" y="730"/>
                <a:ext cx="1595" cy="288"/>
                <a:chOff x="0" y="730"/>
                <a:chExt cx="1595" cy="288"/>
              </a:xfrm>
            </p:grpSpPr>
            <p:sp>
              <p:nvSpPr>
                <p:cNvPr id="60584" name="Rectangle 37">
                  <a:extLst>
                    <a:ext uri="{FF2B5EF4-FFF2-40B4-BE49-F238E27FC236}">
                      <a16:creationId xmlns:a16="http://schemas.microsoft.com/office/drawing/2014/main" id="{1A529F92-13D3-5B6D-C1D8-E55FB52BF3AD}"/>
                    </a:ext>
                  </a:extLst>
                </p:cNvPr>
                <p:cNvSpPr>
                  <a:spLocks noChangeArrowheads="1"/>
                </p:cNvSpPr>
                <p:nvPr/>
              </p:nvSpPr>
              <p:spPr bwMode="auto">
                <a:xfrm>
                  <a:off x="0" y="730"/>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36</a:t>
                  </a:r>
                </a:p>
              </p:txBody>
            </p:sp>
            <p:sp>
              <p:nvSpPr>
                <p:cNvPr id="60585" name="Rectangle 38">
                  <a:extLst>
                    <a:ext uri="{FF2B5EF4-FFF2-40B4-BE49-F238E27FC236}">
                      <a16:creationId xmlns:a16="http://schemas.microsoft.com/office/drawing/2014/main" id="{7EA6D718-49DF-14AD-D3DC-A567B18100A6}"/>
                    </a:ext>
                  </a:extLst>
                </p:cNvPr>
                <p:cNvSpPr>
                  <a:spLocks noChangeArrowheads="1"/>
                </p:cNvSpPr>
                <p:nvPr/>
              </p:nvSpPr>
              <p:spPr bwMode="auto">
                <a:xfrm>
                  <a:off x="0" y="730"/>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1" name="Group 39">
                <a:extLst>
                  <a:ext uri="{FF2B5EF4-FFF2-40B4-BE49-F238E27FC236}">
                    <a16:creationId xmlns:a16="http://schemas.microsoft.com/office/drawing/2014/main" id="{4991B088-41C5-7C80-7034-3838DEB8CB13}"/>
                  </a:ext>
                </a:extLst>
              </p:cNvPr>
              <p:cNvGrpSpPr>
                <a:grpSpLocks/>
              </p:cNvGrpSpPr>
              <p:nvPr/>
            </p:nvGrpSpPr>
            <p:grpSpPr bwMode="auto">
              <a:xfrm>
                <a:off x="1595" y="730"/>
                <a:ext cx="1592" cy="288"/>
                <a:chOff x="1595" y="730"/>
                <a:chExt cx="1592" cy="288"/>
              </a:xfrm>
            </p:grpSpPr>
            <p:sp>
              <p:nvSpPr>
                <p:cNvPr id="60582" name="Rectangle 40">
                  <a:extLst>
                    <a:ext uri="{FF2B5EF4-FFF2-40B4-BE49-F238E27FC236}">
                      <a16:creationId xmlns:a16="http://schemas.microsoft.com/office/drawing/2014/main" id="{EEAD58D7-E67B-8E10-DF76-7B468B1195E3}"/>
                    </a:ext>
                  </a:extLst>
                </p:cNvPr>
                <p:cNvSpPr>
                  <a:spLocks noChangeArrowheads="1"/>
                </p:cNvSpPr>
                <p:nvPr/>
              </p:nvSpPr>
              <p:spPr bwMode="auto">
                <a:xfrm>
                  <a:off x="1595" y="730"/>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3 ½</a:t>
                  </a:r>
                </a:p>
              </p:txBody>
            </p:sp>
            <p:sp>
              <p:nvSpPr>
                <p:cNvPr id="60583" name="Rectangle 41">
                  <a:extLst>
                    <a:ext uri="{FF2B5EF4-FFF2-40B4-BE49-F238E27FC236}">
                      <a16:creationId xmlns:a16="http://schemas.microsoft.com/office/drawing/2014/main" id="{8C829F3B-3223-58CB-19ED-375C029F5B3D}"/>
                    </a:ext>
                  </a:extLst>
                </p:cNvPr>
                <p:cNvSpPr>
                  <a:spLocks noChangeArrowheads="1"/>
                </p:cNvSpPr>
                <p:nvPr/>
              </p:nvSpPr>
              <p:spPr bwMode="auto">
                <a:xfrm>
                  <a:off x="1595" y="730"/>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2" name="Group 42">
                <a:extLst>
                  <a:ext uri="{FF2B5EF4-FFF2-40B4-BE49-F238E27FC236}">
                    <a16:creationId xmlns:a16="http://schemas.microsoft.com/office/drawing/2014/main" id="{A7371678-B424-4905-B824-3510BEBE55C2}"/>
                  </a:ext>
                </a:extLst>
              </p:cNvPr>
              <p:cNvGrpSpPr>
                <a:grpSpLocks/>
              </p:cNvGrpSpPr>
              <p:nvPr/>
            </p:nvGrpSpPr>
            <p:grpSpPr bwMode="auto">
              <a:xfrm>
                <a:off x="3187" y="730"/>
                <a:ext cx="1592" cy="288"/>
                <a:chOff x="3187" y="730"/>
                <a:chExt cx="1592" cy="288"/>
              </a:xfrm>
            </p:grpSpPr>
            <p:sp>
              <p:nvSpPr>
                <p:cNvPr id="60580" name="Rectangle 43">
                  <a:extLst>
                    <a:ext uri="{FF2B5EF4-FFF2-40B4-BE49-F238E27FC236}">
                      <a16:creationId xmlns:a16="http://schemas.microsoft.com/office/drawing/2014/main" id="{73886866-D999-AC6E-B97C-A842ED450C97}"/>
                    </a:ext>
                  </a:extLst>
                </p:cNvPr>
                <p:cNvSpPr>
                  <a:spLocks noChangeArrowheads="1"/>
                </p:cNvSpPr>
                <p:nvPr/>
              </p:nvSpPr>
              <p:spPr bwMode="auto">
                <a:xfrm>
                  <a:off x="3187" y="730"/>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5</a:t>
                  </a:r>
                </a:p>
              </p:txBody>
            </p:sp>
            <p:sp>
              <p:nvSpPr>
                <p:cNvPr id="60581" name="Rectangle 44">
                  <a:extLst>
                    <a:ext uri="{FF2B5EF4-FFF2-40B4-BE49-F238E27FC236}">
                      <a16:creationId xmlns:a16="http://schemas.microsoft.com/office/drawing/2014/main" id="{9F953404-404C-2CD6-70FE-006562CAC40D}"/>
                    </a:ext>
                  </a:extLst>
                </p:cNvPr>
                <p:cNvSpPr>
                  <a:spLocks noChangeArrowheads="1"/>
                </p:cNvSpPr>
                <p:nvPr/>
              </p:nvSpPr>
              <p:spPr bwMode="auto">
                <a:xfrm>
                  <a:off x="3187" y="730"/>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3" name="Group 45">
                <a:extLst>
                  <a:ext uri="{FF2B5EF4-FFF2-40B4-BE49-F238E27FC236}">
                    <a16:creationId xmlns:a16="http://schemas.microsoft.com/office/drawing/2014/main" id="{4F4D76FA-C317-7BF8-48BF-195347EA76B8}"/>
                  </a:ext>
                </a:extLst>
              </p:cNvPr>
              <p:cNvGrpSpPr>
                <a:grpSpLocks/>
              </p:cNvGrpSpPr>
              <p:nvPr/>
            </p:nvGrpSpPr>
            <p:grpSpPr bwMode="auto">
              <a:xfrm>
                <a:off x="4779" y="730"/>
                <a:ext cx="1592" cy="288"/>
                <a:chOff x="4779" y="730"/>
                <a:chExt cx="1592" cy="288"/>
              </a:xfrm>
            </p:grpSpPr>
            <p:sp>
              <p:nvSpPr>
                <p:cNvPr id="60578" name="Rectangle 46">
                  <a:extLst>
                    <a:ext uri="{FF2B5EF4-FFF2-40B4-BE49-F238E27FC236}">
                      <a16:creationId xmlns:a16="http://schemas.microsoft.com/office/drawing/2014/main" id="{41C8A591-21EC-40BE-C4EB-57067764F56F}"/>
                    </a:ext>
                  </a:extLst>
                </p:cNvPr>
                <p:cNvSpPr>
                  <a:spLocks noChangeArrowheads="1" noTextEdit="1"/>
                </p:cNvSpPr>
                <p:nvPr/>
              </p:nvSpPr>
              <p:spPr bwMode="auto">
                <a:xfrm>
                  <a:off x="4779" y="730"/>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p>
              </p:txBody>
            </p:sp>
            <p:sp>
              <p:nvSpPr>
                <p:cNvPr id="60579" name="Rectangle 47">
                  <a:extLst>
                    <a:ext uri="{FF2B5EF4-FFF2-40B4-BE49-F238E27FC236}">
                      <a16:creationId xmlns:a16="http://schemas.microsoft.com/office/drawing/2014/main" id="{1FA2AB31-BBAF-2358-46DC-202432D4E97C}"/>
                    </a:ext>
                  </a:extLst>
                </p:cNvPr>
                <p:cNvSpPr>
                  <a:spLocks noChangeArrowheads="1"/>
                </p:cNvSpPr>
                <p:nvPr/>
              </p:nvSpPr>
              <p:spPr bwMode="auto">
                <a:xfrm>
                  <a:off x="4779" y="730"/>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4" name="Group 48">
                <a:extLst>
                  <a:ext uri="{FF2B5EF4-FFF2-40B4-BE49-F238E27FC236}">
                    <a16:creationId xmlns:a16="http://schemas.microsoft.com/office/drawing/2014/main" id="{B9A946F7-B22A-BC76-A261-2BAD1B7C6C33}"/>
                  </a:ext>
                </a:extLst>
              </p:cNvPr>
              <p:cNvGrpSpPr>
                <a:grpSpLocks/>
              </p:cNvGrpSpPr>
              <p:nvPr/>
            </p:nvGrpSpPr>
            <p:grpSpPr bwMode="auto">
              <a:xfrm>
                <a:off x="0" y="1018"/>
                <a:ext cx="1595" cy="288"/>
                <a:chOff x="0" y="1018"/>
                <a:chExt cx="1595" cy="288"/>
              </a:xfrm>
            </p:grpSpPr>
            <p:sp>
              <p:nvSpPr>
                <p:cNvPr id="60576" name="Rectangle 49">
                  <a:extLst>
                    <a:ext uri="{FF2B5EF4-FFF2-40B4-BE49-F238E27FC236}">
                      <a16:creationId xmlns:a16="http://schemas.microsoft.com/office/drawing/2014/main" id="{A0D702A9-3283-3DD4-1C4B-AC4A20ED2671}"/>
                    </a:ext>
                  </a:extLst>
                </p:cNvPr>
                <p:cNvSpPr>
                  <a:spLocks noChangeArrowheads="1"/>
                </p:cNvSpPr>
                <p:nvPr/>
              </p:nvSpPr>
              <p:spPr bwMode="auto">
                <a:xfrm>
                  <a:off x="0" y="1018"/>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37</a:t>
                  </a:r>
                </a:p>
              </p:txBody>
            </p:sp>
            <p:sp>
              <p:nvSpPr>
                <p:cNvPr id="60577" name="Rectangle 50">
                  <a:extLst>
                    <a:ext uri="{FF2B5EF4-FFF2-40B4-BE49-F238E27FC236}">
                      <a16:creationId xmlns:a16="http://schemas.microsoft.com/office/drawing/2014/main" id="{1BCB7E13-4A02-B0C2-1D87-353CFC9BAFBC}"/>
                    </a:ext>
                  </a:extLst>
                </p:cNvPr>
                <p:cNvSpPr>
                  <a:spLocks noChangeArrowheads="1"/>
                </p:cNvSpPr>
                <p:nvPr/>
              </p:nvSpPr>
              <p:spPr bwMode="auto">
                <a:xfrm>
                  <a:off x="0" y="1018"/>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5" name="Group 51">
                <a:extLst>
                  <a:ext uri="{FF2B5EF4-FFF2-40B4-BE49-F238E27FC236}">
                    <a16:creationId xmlns:a16="http://schemas.microsoft.com/office/drawing/2014/main" id="{BA3BCC6D-98C6-0A14-982B-C993F0C65F1D}"/>
                  </a:ext>
                </a:extLst>
              </p:cNvPr>
              <p:cNvGrpSpPr>
                <a:grpSpLocks/>
              </p:cNvGrpSpPr>
              <p:nvPr/>
            </p:nvGrpSpPr>
            <p:grpSpPr bwMode="auto">
              <a:xfrm>
                <a:off x="1595" y="1018"/>
                <a:ext cx="1592" cy="288"/>
                <a:chOff x="1595" y="1018"/>
                <a:chExt cx="1592" cy="288"/>
              </a:xfrm>
            </p:grpSpPr>
            <p:sp>
              <p:nvSpPr>
                <p:cNvPr id="60574" name="Rectangle 52">
                  <a:extLst>
                    <a:ext uri="{FF2B5EF4-FFF2-40B4-BE49-F238E27FC236}">
                      <a16:creationId xmlns:a16="http://schemas.microsoft.com/office/drawing/2014/main" id="{A53C4EF7-8527-75E1-8CB5-35FE113031A2}"/>
                    </a:ext>
                  </a:extLst>
                </p:cNvPr>
                <p:cNvSpPr>
                  <a:spLocks noChangeArrowheads="1"/>
                </p:cNvSpPr>
                <p:nvPr/>
              </p:nvSpPr>
              <p:spPr bwMode="auto">
                <a:xfrm>
                  <a:off x="1595" y="1018"/>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a:t>
                  </a:r>
                </a:p>
              </p:txBody>
            </p:sp>
            <p:sp>
              <p:nvSpPr>
                <p:cNvPr id="60575" name="Rectangle 53">
                  <a:extLst>
                    <a:ext uri="{FF2B5EF4-FFF2-40B4-BE49-F238E27FC236}">
                      <a16:creationId xmlns:a16="http://schemas.microsoft.com/office/drawing/2014/main" id="{18D14357-CD32-28B6-89CE-A9F31741AC81}"/>
                    </a:ext>
                  </a:extLst>
                </p:cNvPr>
                <p:cNvSpPr>
                  <a:spLocks noChangeArrowheads="1"/>
                </p:cNvSpPr>
                <p:nvPr/>
              </p:nvSpPr>
              <p:spPr bwMode="auto">
                <a:xfrm>
                  <a:off x="1595" y="1018"/>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6" name="Group 54">
                <a:extLst>
                  <a:ext uri="{FF2B5EF4-FFF2-40B4-BE49-F238E27FC236}">
                    <a16:creationId xmlns:a16="http://schemas.microsoft.com/office/drawing/2014/main" id="{81FE6A17-F014-DA5E-05A8-1228A4628F71}"/>
                  </a:ext>
                </a:extLst>
              </p:cNvPr>
              <p:cNvGrpSpPr>
                <a:grpSpLocks/>
              </p:cNvGrpSpPr>
              <p:nvPr/>
            </p:nvGrpSpPr>
            <p:grpSpPr bwMode="auto">
              <a:xfrm>
                <a:off x="3187" y="1018"/>
                <a:ext cx="1592" cy="288"/>
                <a:chOff x="3187" y="1018"/>
                <a:chExt cx="1592" cy="288"/>
              </a:xfrm>
            </p:grpSpPr>
            <p:sp>
              <p:nvSpPr>
                <p:cNvPr id="60572" name="Rectangle 55">
                  <a:extLst>
                    <a:ext uri="{FF2B5EF4-FFF2-40B4-BE49-F238E27FC236}">
                      <a16:creationId xmlns:a16="http://schemas.microsoft.com/office/drawing/2014/main" id="{4C87101C-1563-C1DC-8C2D-C122429D70DD}"/>
                    </a:ext>
                  </a:extLst>
                </p:cNvPr>
                <p:cNvSpPr>
                  <a:spLocks noChangeArrowheads="1"/>
                </p:cNvSpPr>
                <p:nvPr/>
              </p:nvSpPr>
              <p:spPr bwMode="auto">
                <a:xfrm>
                  <a:off x="3187" y="1018"/>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5 ½</a:t>
                  </a:r>
                </a:p>
              </p:txBody>
            </p:sp>
            <p:sp>
              <p:nvSpPr>
                <p:cNvPr id="60573" name="Rectangle 56">
                  <a:extLst>
                    <a:ext uri="{FF2B5EF4-FFF2-40B4-BE49-F238E27FC236}">
                      <a16:creationId xmlns:a16="http://schemas.microsoft.com/office/drawing/2014/main" id="{3E284758-202D-211C-0166-BF5C0262233A}"/>
                    </a:ext>
                  </a:extLst>
                </p:cNvPr>
                <p:cNvSpPr>
                  <a:spLocks noChangeArrowheads="1"/>
                </p:cNvSpPr>
                <p:nvPr/>
              </p:nvSpPr>
              <p:spPr bwMode="auto">
                <a:xfrm>
                  <a:off x="3187" y="1018"/>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7" name="Group 57">
                <a:extLst>
                  <a:ext uri="{FF2B5EF4-FFF2-40B4-BE49-F238E27FC236}">
                    <a16:creationId xmlns:a16="http://schemas.microsoft.com/office/drawing/2014/main" id="{B442FFD5-433F-4522-C655-B99402162E76}"/>
                  </a:ext>
                </a:extLst>
              </p:cNvPr>
              <p:cNvGrpSpPr>
                <a:grpSpLocks/>
              </p:cNvGrpSpPr>
              <p:nvPr/>
            </p:nvGrpSpPr>
            <p:grpSpPr bwMode="auto">
              <a:xfrm>
                <a:off x="4779" y="1018"/>
                <a:ext cx="1592" cy="288"/>
                <a:chOff x="4779" y="1018"/>
                <a:chExt cx="1592" cy="288"/>
              </a:xfrm>
            </p:grpSpPr>
            <p:sp>
              <p:nvSpPr>
                <p:cNvPr id="60570" name="Rectangle 58">
                  <a:extLst>
                    <a:ext uri="{FF2B5EF4-FFF2-40B4-BE49-F238E27FC236}">
                      <a16:creationId xmlns:a16="http://schemas.microsoft.com/office/drawing/2014/main" id="{392F09F5-A137-D224-A4E2-C9E4BF01FD2D}"/>
                    </a:ext>
                  </a:extLst>
                </p:cNvPr>
                <p:cNvSpPr>
                  <a:spLocks noChangeArrowheads="1" noTextEdit="1"/>
                </p:cNvSpPr>
                <p:nvPr/>
              </p:nvSpPr>
              <p:spPr bwMode="auto">
                <a:xfrm>
                  <a:off x="4779" y="1018"/>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p>
              </p:txBody>
            </p:sp>
            <p:sp>
              <p:nvSpPr>
                <p:cNvPr id="60571" name="Rectangle 59">
                  <a:extLst>
                    <a:ext uri="{FF2B5EF4-FFF2-40B4-BE49-F238E27FC236}">
                      <a16:creationId xmlns:a16="http://schemas.microsoft.com/office/drawing/2014/main" id="{628E4181-0695-3AD9-448B-559A80436F88}"/>
                    </a:ext>
                  </a:extLst>
                </p:cNvPr>
                <p:cNvSpPr>
                  <a:spLocks noChangeArrowheads="1"/>
                </p:cNvSpPr>
                <p:nvPr/>
              </p:nvSpPr>
              <p:spPr bwMode="auto">
                <a:xfrm>
                  <a:off x="4779" y="1018"/>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8" name="Group 60">
                <a:extLst>
                  <a:ext uri="{FF2B5EF4-FFF2-40B4-BE49-F238E27FC236}">
                    <a16:creationId xmlns:a16="http://schemas.microsoft.com/office/drawing/2014/main" id="{9043743D-A8A6-A20F-7D6B-84147E5F5CA1}"/>
                  </a:ext>
                </a:extLst>
              </p:cNvPr>
              <p:cNvGrpSpPr>
                <a:grpSpLocks/>
              </p:cNvGrpSpPr>
              <p:nvPr/>
            </p:nvGrpSpPr>
            <p:grpSpPr bwMode="auto">
              <a:xfrm>
                <a:off x="0" y="1306"/>
                <a:ext cx="1595" cy="288"/>
                <a:chOff x="0" y="1306"/>
                <a:chExt cx="1595" cy="288"/>
              </a:xfrm>
            </p:grpSpPr>
            <p:sp>
              <p:nvSpPr>
                <p:cNvPr id="60568" name="Rectangle 61">
                  <a:extLst>
                    <a:ext uri="{FF2B5EF4-FFF2-40B4-BE49-F238E27FC236}">
                      <a16:creationId xmlns:a16="http://schemas.microsoft.com/office/drawing/2014/main" id="{B8CDE9BE-F0B9-7E5D-73DA-553A85FAFFA6}"/>
                    </a:ext>
                  </a:extLst>
                </p:cNvPr>
                <p:cNvSpPr>
                  <a:spLocks noChangeArrowheads="1"/>
                </p:cNvSpPr>
                <p:nvPr/>
              </p:nvSpPr>
              <p:spPr bwMode="auto">
                <a:xfrm>
                  <a:off x="0" y="1306"/>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37 ½</a:t>
                  </a:r>
                </a:p>
              </p:txBody>
            </p:sp>
            <p:sp>
              <p:nvSpPr>
                <p:cNvPr id="60569" name="Rectangle 62">
                  <a:extLst>
                    <a:ext uri="{FF2B5EF4-FFF2-40B4-BE49-F238E27FC236}">
                      <a16:creationId xmlns:a16="http://schemas.microsoft.com/office/drawing/2014/main" id="{B12E22C0-830D-FFEE-59A3-BC8E1B6D04BC}"/>
                    </a:ext>
                  </a:extLst>
                </p:cNvPr>
                <p:cNvSpPr>
                  <a:spLocks noChangeArrowheads="1"/>
                </p:cNvSpPr>
                <p:nvPr/>
              </p:nvSpPr>
              <p:spPr bwMode="auto">
                <a:xfrm>
                  <a:off x="0" y="1306"/>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39" name="Group 63">
                <a:extLst>
                  <a:ext uri="{FF2B5EF4-FFF2-40B4-BE49-F238E27FC236}">
                    <a16:creationId xmlns:a16="http://schemas.microsoft.com/office/drawing/2014/main" id="{DFD3C0E4-726A-AD87-E559-352120D5CCBA}"/>
                  </a:ext>
                </a:extLst>
              </p:cNvPr>
              <p:cNvGrpSpPr>
                <a:grpSpLocks/>
              </p:cNvGrpSpPr>
              <p:nvPr/>
            </p:nvGrpSpPr>
            <p:grpSpPr bwMode="auto">
              <a:xfrm>
                <a:off x="1595" y="1306"/>
                <a:ext cx="1592" cy="288"/>
                <a:chOff x="1595" y="1306"/>
                <a:chExt cx="1592" cy="288"/>
              </a:xfrm>
            </p:grpSpPr>
            <p:sp>
              <p:nvSpPr>
                <p:cNvPr id="60566" name="Rectangle 64">
                  <a:extLst>
                    <a:ext uri="{FF2B5EF4-FFF2-40B4-BE49-F238E27FC236}">
                      <a16:creationId xmlns:a16="http://schemas.microsoft.com/office/drawing/2014/main" id="{84D25168-645A-D27F-7D72-9344B3128FA2}"/>
                    </a:ext>
                  </a:extLst>
                </p:cNvPr>
                <p:cNvSpPr>
                  <a:spLocks noChangeArrowheads="1"/>
                </p:cNvSpPr>
                <p:nvPr/>
              </p:nvSpPr>
              <p:spPr bwMode="auto">
                <a:xfrm>
                  <a:off x="1595" y="1306"/>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 ½</a:t>
                  </a:r>
                </a:p>
              </p:txBody>
            </p:sp>
            <p:sp>
              <p:nvSpPr>
                <p:cNvPr id="60567" name="Rectangle 65">
                  <a:extLst>
                    <a:ext uri="{FF2B5EF4-FFF2-40B4-BE49-F238E27FC236}">
                      <a16:creationId xmlns:a16="http://schemas.microsoft.com/office/drawing/2014/main" id="{2FF431E2-A06D-0A2D-9BBD-B10171CD857D}"/>
                    </a:ext>
                  </a:extLst>
                </p:cNvPr>
                <p:cNvSpPr>
                  <a:spLocks noChangeArrowheads="1"/>
                </p:cNvSpPr>
                <p:nvPr/>
              </p:nvSpPr>
              <p:spPr bwMode="auto">
                <a:xfrm>
                  <a:off x="1595" y="1306"/>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0" name="Group 66">
                <a:extLst>
                  <a:ext uri="{FF2B5EF4-FFF2-40B4-BE49-F238E27FC236}">
                    <a16:creationId xmlns:a16="http://schemas.microsoft.com/office/drawing/2014/main" id="{C1E4F590-4844-BB02-FF52-70017A6738F2}"/>
                  </a:ext>
                </a:extLst>
              </p:cNvPr>
              <p:cNvGrpSpPr>
                <a:grpSpLocks/>
              </p:cNvGrpSpPr>
              <p:nvPr/>
            </p:nvGrpSpPr>
            <p:grpSpPr bwMode="auto">
              <a:xfrm>
                <a:off x="3187" y="1306"/>
                <a:ext cx="1592" cy="288"/>
                <a:chOff x="3187" y="1306"/>
                <a:chExt cx="1592" cy="288"/>
              </a:xfrm>
            </p:grpSpPr>
            <p:sp>
              <p:nvSpPr>
                <p:cNvPr id="60564" name="Rectangle 67">
                  <a:extLst>
                    <a:ext uri="{FF2B5EF4-FFF2-40B4-BE49-F238E27FC236}">
                      <a16:creationId xmlns:a16="http://schemas.microsoft.com/office/drawing/2014/main" id="{AC19DF2B-D28A-ADAD-8B8B-4C1E0EC384FE}"/>
                    </a:ext>
                  </a:extLst>
                </p:cNvPr>
                <p:cNvSpPr>
                  <a:spLocks noChangeArrowheads="1"/>
                </p:cNvSpPr>
                <p:nvPr/>
              </p:nvSpPr>
              <p:spPr bwMode="auto">
                <a:xfrm>
                  <a:off x="3187" y="1306"/>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6</a:t>
                  </a:r>
                </a:p>
              </p:txBody>
            </p:sp>
            <p:sp>
              <p:nvSpPr>
                <p:cNvPr id="60565" name="Rectangle 68">
                  <a:extLst>
                    <a:ext uri="{FF2B5EF4-FFF2-40B4-BE49-F238E27FC236}">
                      <a16:creationId xmlns:a16="http://schemas.microsoft.com/office/drawing/2014/main" id="{AF4847CD-456F-A537-C6DB-81C3670E8F9D}"/>
                    </a:ext>
                  </a:extLst>
                </p:cNvPr>
                <p:cNvSpPr>
                  <a:spLocks noChangeArrowheads="1"/>
                </p:cNvSpPr>
                <p:nvPr/>
              </p:nvSpPr>
              <p:spPr bwMode="auto">
                <a:xfrm>
                  <a:off x="3187" y="1306"/>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1" name="Group 69">
                <a:extLst>
                  <a:ext uri="{FF2B5EF4-FFF2-40B4-BE49-F238E27FC236}">
                    <a16:creationId xmlns:a16="http://schemas.microsoft.com/office/drawing/2014/main" id="{F9ED0BC3-D975-6481-68CB-436E65116C3E}"/>
                  </a:ext>
                </a:extLst>
              </p:cNvPr>
              <p:cNvGrpSpPr>
                <a:grpSpLocks/>
              </p:cNvGrpSpPr>
              <p:nvPr/>
            </p:nvGrpSpPr>
            <p:grpSpPr bwMode="auto">
              <a:xfrm>
                <a:off x="4779" y="1306"/>
                <a:ext cx="1592" cy="288"/>
                <a:chOff x="4779" y="1306"/>
                <a:chExt cx="1592" cy="288"/>
              </a:xfrm>
            </p:grpSpPr>
            <p:sp>
              <p:nvSpPr>
                <p:cNvPr id="60562" name="Rectangle 70">
                  <a:extLst>
                    <a:ext uri="{FF2B5EF4-FFF2-40B4-BE49-F238E27FC236}">
                      <a16:creationId xmlns:a16="http://schemas.microsoft.com/office/drawing/2014/main" id="{CD62C1E8-F242-A363-488B-46DFA61C1451}"/>
                    </a:ext>
                  </a:extLst>
                </p:cNvPr>
                <p:cNvSpPr>
                  <a:spLocks noChangeArrowheads="1" noTextEdit="1"/>
                </p:cNvSpPr>
                <p:nvPr/>
              </p:nvSpPr>
              <p:spPr bwMode="auto">
                <a:xfrm>
                  <a:off x="4779" y="1306"/>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NL"/>
                </a:p>
              </p:txBody>
            </p:sp>
            <p:sp>
              <p:nvSpPr>
                <p:cNvPr id="60563" name="Rectangle 71">
                  <a:extLst>
                    <a:ext uri="{FF2B5EF4-FFF2-40B4-BE49-F238E27FC236}">
                      <a16:creationId xmlns:a16="http://schemas.microsoft.com/office/drawing/2014/main" id="{6C4189A7-0728-3B4F-60B2-2BE006ECA29D}"/>
                    </a:ext>
                  </a:extLst>
                </p:cNvPr>
                <p:cNvSpPr>
                  <a:spLocks noChangeArrowheads="1"/>
                </p:cNvSpPr>
                <p:nvPr/>
              </p:nvSpPr>
              <p:spPr bwMode="auto">
                <a:xfrm>
                  <a:off x="4779" y="1306"/>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2" name="Group 72">
                <a:extLst>
                  <a:ext uri="{FF2B5EF4-FFF2-40B4-BE49-F238E27FC236}">
                    <a16:creationId xmlns:a16="http://schemas.microsoft.com/office/drawing/2014/main" id="{8A1A760B-56D8-BAC1-84B6-72242CAFF815}"/>
                  </a:ext>
                </a:extLst>
              </p:cNvPr>
              <p:cNvGrpSpPr>
                <a:grpSpLocks/>
              </p:cNvGrpSpPr>
              <p:nvPr/>
            </p:nvGrpSpPr>
            <p:grpSpPr bwMode="auto">
              <a:xfrm>
                <a:off x="0" y="1594"/>
                <a:ext cx="1595" cy="288"/>
                <a:chOff x="0" y="1594"/>
                <a:chExt cx="1595" cy="288"/>
              </a:xfrm>
            </p:grpSpPr>
            <p:sp>
              <p:nvSpPr>
                <p:cNvPr id="60560" name="Rectangle 73">
                  <a:extLst>
                    <a:ext uri="{FF2B5EF4-FFF2-40B4-BE49-F238E27FC236}">
                      <a16:creationId xmlns:a16="http://schemas.microsoft.com/office/drawing/2014/main" id="{03EF7FA3-7D68-E0F0-4605-9BAF5912AB44}"/>
                    </a:ext>
                  </a:extLst>
                </p:cNvPr>
                <p:cNvSpPr>
                  <a:spLocks noChangeArrowheads="1"/>
                </p:cNvSpPr>
                <p:nvPr/>
              </p:nvSpPr>
              <p:spPr bwMode="auto">
                <a:xfrm>
                  <a:off x="0" y="1594"/>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38</a:t>
                  </a:r>
                </a:p>
              </p:txBody>
            </p:sp>
            <p:sp>
              <p:nvSpPr>
                <p:cNvPr id="60561" name="Rectangle 74">
                  <a:extLst>
                    <a:ext uri="{FF2B5EF4-FFF2-40B4-BE49-F238E27FC236}">
                      <a16:creationId xmlns:a16="http://schemas.microsoft.com/office/drawing/2014/main" id="{2C019BFC-3875-A688-F9E9-BF9A9D2C9493}"/>
                    </a:ext>
                  </a:extLst>
                </p:cNvPr>
                <p:cNvSpPr>
                  <a:spLocks noChangeArrowheads="1"/>
                </p:cNvSpPr>
                <p:nvPr/>
              </p:nvSpPr>
              <p:spPr bwMode="auto">
                <a:xfrm>
                  <a:off x="0" y="1594"/>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3" name="Group 75">
                <a:extLst>
                  <a:ext uri="{FF2B5EF4-FFF2-40B4-BE49-F238E27FC236}">
                    <a16:creationId xmlns:a16="http://schemas.microsoft.com/office/drawing/2014/main" id="{BDC9403F-FA04-963C-12D9-5AB727CE8151}"/>
                  </a:ext>
                </a:extLst>
              </p:cNvPr>
              <p:cNvGrpSpPr>
                <a:grpSpLocks/>
              </p:cNvGrpSpPr>
              <p:nvPr/>
            </p:nvGrpSpPr>
            <p:grpSpPr bwMode="auto">
              <a:xfrm>
                <a:off x="1595" y="1594"/>
                <a:ext cx="1592" cy="288"/>
                <a:chOff x="1595" y="1594"/>
                <a:chExt cx="1592" cy="288"/>
              </a:xfrm>
            </p:grpSpPr>
            <p:sp>
              <p:nvSpPr>
                <p:cNvPr id="60558" name="Rectangle 76">
                  <a:extLst>
                    <a:ext uri="{FF2B5EF4-FFF2-40B4-BE49-F238E27FC236}">
                      <a16:creationId xmlns:a16="http://schemas.microsoft.com/office/drawing/2014/main" id="{39A80907-461D-C95F-B9DA-138127415409}"/>
                    </a:ext>
                  </a:extLst>
                </p:cNvPr>
                <p:cNvSpPr>
                  <a:spLocks noChangeArrowheads="1"/>
                </p:cNvSpPr>
                <p:nvPr/>
              </p:nvSpPr>
              <p:spPr bwMode="auto">
                <a:xfrm>
                  <a:off x="1595" y="1594"/>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5</a:t>
                  </a:r>
                </a:p>
              </p:txBody>
            </p:sp>
            <p:sp>
              <p:nvSpPr>
                <p:cNvPr id="60559" name="Rectangle 77">
                  <a:extLst>
                    <a:ext uri="{FF2B5EF4-FFF2-40B4-BE49-F238E27FC236}">
                      <a16:creationId xmlns:a16="http://schemas.microsoft.com/office/drawing/2014/main" id="{D4EDBE67-95D5-04D0-E894-5DE41DE2FD04}"/>
                    </a:ext>
                  </a:extLst>
                </p:cNvPr>
                <p:cNvSpPr>
                  <a:spLocks noChangeArrowheads="1"/>
                </p:cNvSpPr>
                <p:nvPr/>
              </p:nvSpPr>
              <p:spPr bwMode="auto">
                <a:xfrm>
                  <a:off x="1595" y="1594"/>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4" name="Group 78">
                <a:extLst>
                  <a:ext uri="{FF2B5EF4-FFF2-40B4-BE49-F238E27FC236}">
                    <a16:creationId xmlns:a16="http://schemas.microsoft.com/office/drawing/2014/main" id="{374CEFEB-6181-8EA6-5A1E-2DC89844F6B0}"/>
                  </a:ext>
                </a:extLst>
              </p:cNvPr>
              <p:cNvGrpSpPr>
                <a:grpSpLocks/>
              </p:cNvGrpSpPr>
              <p:nvPr/>
            </p:nvGrpSpPr>
            <p:grpSpPr bwMode="auto">
              <a:xfrm>
                <a:off x="3187" y="1594"/>
                <a:ext cx="1592" cy="288"/>
                <a:chOff x="3187" y="1594"/>
                <a:chExt cx="1592" cy="288"/>
              </a:xfrm>
            </p:grpSpPr>
            <p:sp>
              <p:nvSpPr>
                <p:cNvPr id="60556" name="Rectangle 79">
                  <a:extLst>
                    <a:ext uri="{FF2B5EF4-FFF2-40B4-BE49-F238E27FC236}">
                      <a16:creationId xmlns:a16="http://schemas.microsoft.com/office/drawing/2014/main" id="{D13A93D5-5056-9E40-ACFA-650E23E8C907}"/>
                    </a:ext>
                  </a:extLst>
                </p:cNvPr>
                <p:cNvSpPr>
                  <a:spLocks noChangeArrowheads="1"/>
                </p:cNvSpPr>
                <p:nvPr/>
              </p:nvSpPr>
              <p:spPr bwMode="auto">
                <a:xfrm>
                  <a:off x="3187" y="1594"/>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6 ½</a:t>
                  </a:r>
                </a:p>
              </p:txBody>
            </p:sp>
            <p:sp>
              <p:nvSpPr>
                <p:cNvPr id="60557" name="Rectangle 80">
                  <a:extLst>
                    <a:ext uri="{FF2B5EF4-FFF2-40B4-BE49-F238E27FC236}">
                      <a16:creationId xmlns:a16="http://schemas.microsoft.com/office/drawing/2014/main" id="{45376089-35A9-BC3A-EEF2-9BC81BDA7576}"/>
                    </a:ext>
                  </a:extLst>
                </p:cNvPr>
                <p:cNvSpPr>
                  <a:spLocks noChangeArrowheads="1"/>
                </p:cNvSpPr>
                <p:nvPr/>
              </p:nvSpPr>
              <p:spPr bwMode="auto">
                <a:xfrm>
                  <a:off x="3187" y="1594"/>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5" name="Group 81">
                <a:extLst>
                  <a:ext uri="{FF2B5EF4-FFF2-40B4-BE49-F238E27FC236}">
                    <a16:creationId xmlns:a16="http://schemas.microsoft.com/office/drawing/2014/main" id="{176B9438-020A-9953-C3B5-635B90AF1F50}"/>
                  </a:ext>
                </a:extLst>
              </p:cNvPr>
              <p:cNvGrpSpPr>
                <a:grpSpLocks/>
              </p:cNvGrpSpPr>
              <p:nvPr/>
            </p:nvGrpSpPr>
            <p:grpSpPr bwMode="auto">
              <a:xfrm>
                <a:off x="4779" y="1594"/>
                <a:ext cx="1592" cy="288"/>
                <a:chOff x="4779" y="1594"/>
                <a:chExt cx="1592" cy="288"/>
              </a:xfrm>
            </p:grpSpPr>
            <p:sp>
              <p:nvSpPr>
                <p:cNvPr id="60554" name="Rectangle 82">
                  <a:extLst>
                    <a:ext uri="{FF2B5EF4-FFF2-40B4-BE49-F238E27FC236}">
                      <a16:creationId xmlns:a16="http://schemas.microsoft.com/office/drawing/2014/main" id="{B4BD3A52-7F5E-DBE6-4DA0-5C67D9520B1D}"/>
                    </a:ext>
                  </a:extLst>
                </p:cNvPr>
                <p:cNvSpPr>
                  <a:spLocks noChangeArrowheads="1"/>
                </p:cNvSpPr>
                <p:nvPr/>
              </p:nvSpPr>
              <p:spPr bwMode="auto">
                <a:xfrm>
                  <a:off x="4779" y="1594"/>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5 ½</a:t>
                  </a:r>
                </a:p>
              </p:txBody>
            </p:sp>
            <p:sp>
              <p:nvSpPr>
                <p:cNvPr id="60555" name="Rectangle 83">
                  <a:extLst>
                    <a:ext uri="{FF2B5EF4-FFF2-40B4-BE49-F238E27FC236}">
                      <a16:creationId xmlns:a16="http://schemas.microsoft.com/office/drawing/2014/main" id="{0BB89B5B-23E2-970D-C1B9-6ABA216A67B3}"/>
                    </a:ext>
                  </a:extLst>
                </p:cNvPr>
                <p:cNvSpPr>
                  <a:spLocks noChangeArrowheads="1"/>
                </p:cNvSpPr>
                <p:nvPr/>
              </p:nvSpPr>
              <p:spPr bwMode="auto">
                <a:xfrm>
                  <a:off x="4779" y="1594"/>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6" name="Group 84">
                <a:extLst>
                  <a:ext uri="{FF2B5EF4-FFF2-40B4-BE49-F238E27FC236}">
                    <a16:creationId xmlns:a16="http://schemas.microsoft.com/office/drawing/2014/main" id="{8DEE45A4-37F6-6A91-CAEC-DD216D729D8B}"/>
                  </a:ext>
                </a:extLst>
              </p:cNvPr>
              <p:cNvGrpSpPr>
                <a:grpSpLocks/>
              </p:cNvGrpSpPr>
              <p:nvPr/>
            </p:nvGrpSpPr>
            <p:grpSpPr bwMode="auto">
              <a:xfrm>
                <a:off x="0" y="1882"/>
                <a:ext cx="1595" cy="288"/>
                <a:chOff x="0" y="1882"/>
                <a:chExt cx="1595" cy="288"/>
              </a:xfrm>
            </p:grpSpPr>
            <p:sp>
              <p:nvSpPr>
                <p:cNvPr id="60552" name="Rectangle 85">
                  <a:extLst>
                    <a:ext uri="{FF2B5EF4-FFF2-40B4-BE49-F238E27FC236}">
                      <a16:creationId xmlns:a16="http://schemas.microsoft.com/office/drawing/2014/main" id="{645F7B2F-28B3-0ED9-D09B-E797171B1A6F}"/>
                    </a:ext>
                  </a:extLst>
                </p:cNvPr>
                <p:cNvSpPr>
                  <a:spLocks noChangeArrowheads="1"/>
                </p:cNvSpPr>
                <p:nvPr/>
              </p:nvSpPr>
              <p:spPr bwMode="auto">
                <a:xfrm>
                  <a:off x="0" y="1882"/>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38 ½</a:t>
                  </a:r>
                </a:p>
              </p:txBody>
            </p:sp>
            <p:sp>
              <p:nvSpPr>
                <p:cNvPr id="60553" name="Rectangle 86">
                  <a:extLst>
                    <a:ext uri="{FF2B5EF4-FFF2-40B4-BE49-F238E27FC236}">
                      <a16:creationId xmlns:a16="http://schemas.microsoft.com/office/drawing/2014/main" id="{C2063D51-FB6D-B816-50A6-A0CAB9EC76C9}"/>
                    </a:ext>
                  </a:extLst>
                </p:cNvPr>
                <p:cNvSpPr>
                  <a:spLocks noChangeArrowheads="1"/>
                </p:cNvSpPr>
                <p:nvPr/>
              </p:nvSpPr>
              <p:spPr bwMode="auto">
                <a:xfrm>
                  <a:off x="0" y="1882"/>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7" name="Group 87">
                <a:extLst>
                  <a:ext uri="{FF2B5EF4-FFF2-40B4-BE49-F238E27FC236}">
                    <a16:creationId xmlns:a16="http://schemas.microsoft.com/office/drawing/2014/main" id="{647471B4-138C-9BCB-8AAA-52BD30488C4C}"/>
                  </a:ext>
                </a:extLst>
              </p:cNvPr>
              <p:cNvGrpSpPr>
                <a:grpSpLocks/>
              </p:cNvGrpSpPr>
              <p:nvPr/>
            </p:nvGrpSpPr>
            <p:grpSpPr bwMode="auto">
              <a:xfrm>
                <a:off x="1595" y="1882"/>
                <a:ext cx="1592" cy="288"/>
                <a:chOff x="1595" y="1882"/>
                <a:chExt cx="1592" cy="288"/>
              </a:xfrm>
            </p:grpSpPr>
            <p:sp>
              <p:nvSpPr>
                <p:cNvPr id="60550" name="Rectangle 88">
                  <a:extLst>
                    <a:ext uri="{FF2B5EF4-FFF2-40B4-BE49-F238E27FC236}">
                      <a16:creationId xmlns:a16="http://schemas.microsoft.com/office/drawing/2014/main" id="{C9518266-E543-D125-89FE-90542214E186}"/>
                    </a:ext>
                  </a:extLst>
                </p:cNvPr>
                <p:cNvSpPr>
                  <a:spLocks noChangeArrowheads="1"/>
                </p:cNvSpPr>
                <p:nvPr/>
              </p:nvSpPr>
              <p:spPr bwMode="auto">
                <a:xfrm>
                  <a:off x="1595" y="1882"/>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5 ½</a:t>
                  </a:r>
                </a:p>
              </p:txBody>
            </p:sp>
            <p:sp>
              <p:nvSpPr>
                <p:cNvPr id="60551" name="Rectangle 89">
                  <a:extLst>
                    <a:ext uri="{FF2B5EF4-FFF2-40B4-BE49-F238E27FC236}">
                      <a16:creationId xmlns:a16="http://schemas.microsoft.com/office/drawing/2014/main" id="{41D1AFBE-8C75-1F15-72BF-5BD3A029C877}"/>
                    </a:ext>
                  </a:extLst>
                </p:cNvPr>
                <p:cNvSpPr>
                  <a:spLocks noChangeArrowheads="1"/>
                </p:cNvSpPr>
                <p:nvPr/>
              </p:nvSpPr>
              <p:spPr bwMode="auto">
                <a:xfrm>
                  <a:off x="1595" y="1882"/>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8" name="Group 90">
                <a:extLst>
                  <a:ext uri="{FF2B5EF4-FFF2-40B4-BE49-F238E27FC236}">
                    <a16:creationId xmlns:a16="http://schemas.microsoft.com/office/drawing/2014/main" id="{295C2B2A-7D27-5417-4650-D4D6C3891AA0}"/>
                  </a:ext>
                </a:extLst>
              </p:cNvPr>
              <p:cNvGrpSpPr>
                <a:grpSpLocks/>
              </p:cNvGrpSpPr>
              <p:nvPr/>
            </p:nvGrpSpPr>
            <p:grpSpPr bwMode="auto">
              <a:xfrm>
                <a:off x="3187" y="1882"/>
                <a:ext cx="1592" cy="288"/>
                <a:chOff x="3187" y="1882"/>
                <a:chExt cx="1592" cy="288"/>
              </a:xfrm>
            </p:grpSpPr>
            <p:sp>
              <p:nvSpPr>
                <p:cNvPr id="60548" name="Rectangle 91">
                  <a:extLst>
                    <a:ext uri="{FF2B5EF4-FFF2-40B4-BE49-F238E27FC236}">
                      <a16:creationId xmlns:a16="http://schemas.microsoft.com/office/drawing/2014/main" id="{BF219731-1995-0CDB-6912-5171BFD07BCB}"/>
                    </a:ext>
                  </a:extLst>
                </p:cNvPr>
                <p:cNvSpPr>
                  <a:spLocks noChangeArrowheads="1"/>
                </p:cNvSpPr>
                <p:nvPr/>
              </p:nvSpPr>
              <p:spPr bwMode="auto">
                <a:xfrm>
                  <a:off x="3187" y="1882"/>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7</a:t>
                  </a:r>
                </a:p>
              </p:txBody>
            </p:sp>
            <p:sp>
              <p:nvSpPr>
                <p:cNvPr id="60549" name="Rectangle 92">
                  <a:extLst>
                    <a:ext uri="{FF2B5EF4-FFF2-40B4-BE49-F238E27FC236}">
                      <a16:creationId xmlns:a16="http://schemas.microsoft.com/office/drawing/2014/main" id="{6666FF63-61CA-36CF-4F9F-3F685020A8C4}"/>
                    </a:ext>
                  </a:extLst>
                </p:cNvPr>
                <p:cNvSpPr>
                  <a:spLocks noChangeArrowheads="1"/>
                </p:cNvSpPr>
                <p:nvPr/>
              </p:nvSpPr>
              <p:spPr bwMode="auto">
                <a:xfrm>
                  <a:off x="3187" y="1882"/>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49" name="Group 93">
                <a:extLst>
                  <a:ext uri="{FF2B5EF4-FFF2-40B4-BE49-F238E27FC236}">
                    <a16:creationId xmlns:a16="http://schemas.microsoft.com/office/drawing/2014/main" id="{9866DD06-3AE4-DFF7-72AC-A6C4E9923F8C}"/>
                  </a:ext>
                </a:extLst>
              </p:cNvPr>
              <p:cNvGrpSpPr>
                <a:grpSpLocks/>
              </p:cNvGrpSpPr>
              <p:nvPr/>
            </p:nvGrpSpPr>
            <p:grpSpPr bwMode="auto">
              <a:xfrm>
                <a:off x="4779" y="1882"/>
                <a:ext cx="1592" cy="288"/>
                <a:chOff x="4779" y="1882"/>
                <a:chExt cx="1592" cy="288"/>
              </a:xfrm>
            </p:grpSpPr>
            <p:sp>
              <p:nvSpPr>
                <p:cNvPr id="60546" name="Rectangle 94">
                  <a:extLst>
                    <a:ext uri="{FF2B5EF4-FFF2-40B4-BE49-F238E27FC236}">
                      <a16:creationId xmlns:a16="http://schemas.microsoft.com/office/drawing/2014/main" id="{D7DC5480-8D4A-7D05-7077-02A7F163C700}"/>
                    </a:ext>
                  </a:extLst>
                </p:cNvPr>
                <p:cNvSpPr>
                  <a:spLocks noChangeArrowheads="1"/>
                </p:cNvSpPr>
                <p:nvPr/>
              </p:nvSpPr>
              <p:spPr bwMode="auto">
                <a:xfrm>
                  <a:off x="4779" y="1882"/>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6</a:t>
                  </a:r>
                </a:p>
              </p:txBody>
            </p:sp>
            <p:sp>
              <p:nvSpPr>
                <p:cNvPr id="60547" name="Rectangle 95">
                  <a:extLst>
                    <a:ext uri="{FF2B5EF4-FFF2-40B4-BE49-F238E27FC236}">
                      <a16:creationId xmlns:a16="http://schemas.microsoft.com/office/drawing/2014/main" id="{633D97DD-F5D6-B2E3-D961-88EB8C706485}"/>
                    </a:ext>
                  </a:extLst>
                </p:cNvPr>
                <p:cNvSpPr>
                  <a:spLocks noChangeArrowheads="1"/>
                </p:cNvSpPr>
                <p:nvPr/>
              </p:nvSpPr>
              <p:spPr bwMode="auto">
                <a:xfrm>
                  <a:off x="4779" y="1882"/>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0" name="Group 96">
                <a:extLst>
                  <a:ext uri="{FF2B5EF4-FFF2-40B4-BE49-F238E27FC236}">
                    <a16:creationId xmlns:a16="http://schemas.microsoft.com/office/drawing/2014/main" id="{E2767E15-D091-32AE-C7AF-66A7407FC2F7}"/>
                  </a:ext>
                </a:extLst>
              </p:cNvPr>
              <p:cNvGrpSpPr>
                <a:grpSpLocks/>
              </p:cNvGrpSpPr>
              <p:nvPr/>
            </p:nvGrpSpPr>
            <p:grpSpPr bwMode="auto">
              <a:xfrm>
                <a:off x="0" y="2170"/>
                <a:ext cx="1595" cy="288"/>
                <a:chOff x="0" y="2170"/>
                <a:chExt cx="1595" cy="288"/>
              </a:xfrm>
            </p:grpSpPr>
            <p:sp>
              <p:nvSpPr>
                <p:cNvPr id="60544" name="Rectangle 97">
                  <a:extLst>
                    <a:ext uri="{FF2B5EF4-FFF2-40B4-BE49-F238E27FC236}">
                      <a16:creationId xmlns:a16="http://schemas.microsoft.com/office/drawing/2014/main" id="{5CE6ECA0-DE81-4CB1-0F17-8660BA5C4ABB}"/>
                    </a:ext>
                  </a:extLst>
                </p:cNvPr>
                <p:cNvSpPr>
                  <a:spLocks noChangeArrowheads="1"/>
                </p:cNvSpPr>
                <p:nvPr/>
              </p:nvSpPr>
              <p:spPr bwMode="auto">
                <a:xfrm>
                  <a:off x="0" y="2170"/>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39</a:t>
                  </a:r>
                </a:p>
              </p:txBody>
            </p:sp>
            <p:sp>
              <p:nvSpPr>
                <p:cNvPr id="60545" name="Rectangle 98">
                  <a:extLst>
                    <a:ext uri="{FF2B5EF4-FFF2-40B4-BE49-F238E27FC236}">
                      <a16:creationId xmlns:a16="http://schemas.microsoft.com/office/drawing/2014/main" id="{1E70E6C4-557A-B1C7-A4E9-2F950026BA0A}"/>
                    </a:ext>
                  </a:extLst>
                </p:cNvPr>
                <p:cNvSpPr>
                  <a:spLocks noChangeArrowheads="1"/>
                </p:cNvSpPr>
                <p:nvPr/>
              </p:nvSpPr>
              <p:spPr bwMode="auto">
                <a:xfrm>
                  <a:off x="0" y="2170"/>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1" name="Group 99">
                <a:extLst>
                  <a:ext uri="{FF2B5EF4-FFF2-40B4-BE49-F238E27FC236}">
                    <a16:creationId xmlns:a16="http://schemas.microsoft.com/office/drawing/2014/main" id="{496A65FC-E866-8B41-3391-6BB8AF28BE45}"/>
                  </a:ext>
                </a:extLst>
              </p:cNvPr>
              <p:cNvGrpSpPr>
                <a:grpSpLocks/>
              </p:cNvGrpSpPr>
              <p:nvPr/>
            </p:nvGrpSpPr>
            <p:grpSpPr bwMode="auto">
              <a:xfrm>
                <a:off x="1595" y="2170"/>
                <a:ext cx="1592" cy="288"/>
                <a:chOff x="1595" y="2170"/>
                <a:chExt cx="1592" cy="288"/>
              </a:xfrm>
            </p:grpSpPr>
            <p:sp>
              <p:nvSpPr>
                <p:cNvPr id="60542" name="Rectangle 100">
                  <a:extLst>
                    <a:ext uri="{FF2B5EF4-FFF2-40B4-BE49-F238E27FC236}">
                      <a16:creationId xmlns:a16="http://schemas.microsoft.com/office/drawing/2014/main" id="{B74C5422-7E41-E46B-B680-3644F19AAF4A}"/>
                    </a:ext>
                  </a:extLst>
                </p:cNvPr>
                <p:cNvSpPr>
                  <a:spLocks noChangeArrowheads="1"/>
                </p:cNvSpPr>
                <p:nvPr/>
              </p:nvSpPr>
              <p:spPr bwMode="auto">
                <a:xfrm>
                  <a:off x="1595" y="2170"/>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6</a:t>
                  </a:r>
                </a:p>
              </p:txBody>
            </p:sp>
            <p:sp>
              <p:nvSpPr>
                <p:cNvPr id="60543" name="Rectangle 101">
                  <a:extLst>
                    <a:ext uri="{FF2B5EF4-FFF2-40B4-BE49-F238E27FC236}">
                      <a16:creationId xmlns:a16="http://schemas.microsoft.com/office/drawing/2014/main" id="{CA85242F-4B33-90ED-D70F-B10E1D4D44C6}"/>
                    </a:ext>
                  </a:extLst>
                </p:cNvPr>
                <p:cNvSpPr>
                  <a:spLocks noChangeArrowheads="1"/>
                </p:cNvSpPr>
                <p:nvPr/>
              </p:nvSpPr>
              <p:spPr bwMode="auto">
                <a:xfrm>
                  <a:off x="1595" y="2170"/>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2" name="Group 102">
                <a:extLst>
                  <a:ext uri="{FF2B5EF4-FFF2-40B4-BE49-F238E27FC236}">
                    <a16:creationId xmlns:a16="http://schemas.microsoft.com/office/drawing/2014/main" id="{7589275E-DEEC-DD6B-94DD-4CF1C2517FA6}"/>
                  </a:ext>
                </a:extLst>
              </p:cNvPr>
              <p:cNvGrpSpPr>
                <a:grpSpLocks/>
              </p:cNvGrpSpPr>
              <p:nvPr/>
            </p:nvGrpSpPr>
            <p:grpSpPr bwMode="auto">
              <a:xfrm>
                <a:off x="3187" y="2170"/>
                <a:ext cx="1592" cy="288"/>
                <a:chOff x="3187" y="2170"/>
                <a:chExt cx="1592" cy="288"/>
              </a:xfrm>
            </p:grpSpPr>
            <p:sp>
              <p:nvSpPr>
                <p:cNvPr id="60540" name="Rectangle 103">
                  <a:extLst>
                    <a:ext uri="{FF2B5EF4-FFF2-40B4-BE49-F238E27FC236}">
                      <a16:creationId xmlns:a16="http://schemas.microsoft.com/office/drawing/2014/main" id="{4736C2C2-3B78-F4C4-BBA3-DACDB83ED95C}"/>
                    </a:ext>
                  </a:extLst>
                </p:cNvPr>
                <p:cNvSpPr>
                  <a:spLocks noChangeArrowheads="1"/>
                </p:cNvSpPr>
                <p:nvPr/>
              </p:nvSpPr>
              <p:spPr bwMode="auto">
                <a:xfrm>
                  <a:off x="3187" y="2170"/>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7 ½</a:t>
                  </a:r>
                </a:p>
              </p:txBody>
            </p:sp>
            <p:sp>
              <p:nvSpPr>
                <p:cNvPr id="60541" name="Rectangle 104">
                  <a:extLst>
                    <a:ext uri="{FF2B5EF4-FFF2-40B4-BE49-F238E27FC236}">
                      <a16:creationId xmlns:a16="http://schemas.microsoft.com/office/drawing/2014/main" id="{41063B9D-20A5-40B0-B0ED-B7018A12EDB3}"/>
                    </a:ext>
                  </a:extLst>
                </p:cNvPr>
                <p:cNvSpPr>
                  <a:spLocks noChangeArrowheads="1"/>
                </p:cNvSpPr>
                <p:nvPr/>
              </p:nvSpPr>
              <p:spPr bwMode="auto">
                <a:xfrm>
                  <a:off x="3187" y="2170"/>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3" name="Group 105">
                <a:extLst>
                  <a:ext uri="{FF2B5EF4-FFF2-40B4-BE49-F238E27FC236}">
                    <a16:creationId xmlns:a16="http://schemas.microsoft.com/office/drawing/2014/main" id="{77122B65-A3B2-14E0-DBFE-6655B628C3FA}"/>
                  </a:ext>
                </a:extLst>
              </p:cNvPr>
              <p:cNvGrpSpPr>
                <a:grpSpLocks/>
              </p:cNvGrpSpPr>
              <p:nvPr/>
            </p:nvGrpSpPr>
            <p:grpSpPr bwMode="auto">
              <a:xfrm>
                <a:off x="4779" y="2170"/>
                <a:ext cx="1592" cy="288"/>
                <a:chOff x="4779" y="2170"/>
                <a:chExt cx="1592" cy="288"/>
              </a:xfrm>
            </p:grpSpPr>
            <p:sp>
              <p:nvSpPr>
                <p:cNvPr id="60538" name="Rectangle 106">
                  <a:extLst>
                    <a:ext uri="{FF2B5EF4-FFF2-40B4-BE49-F238E27FC236}">
                      <a16:creationId xmlns:a16="http://schemas.microsoft.com/office/drawing/2014/main" id="{99155D1A-5602-F9C7-4BEE-B5ED08273989}"/>
                    </a:ext>
                  </a:extLst>
                </p:cNvPr>
                <p:cNvSpPr>
                  <a:spLocks noChangeArrowheads="1"/>
                </p:cNvSpPr>
                <p:nvPr/>
              </p:nvSpPr>
              <p:spPr bwMode="auto">
                <a:xfrm>
                  <a:off x="4779" y="2170"/>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6 ½</a:t>
                  </a:r>
                </a:p>
              </p:txBody>
            </p:sp>
            <p:sp>
              <p:nvSpPr>
                <p:cNvPr id="60539" name="Rectangle 107">
                  <a:extLst>
                    <a:ext uri="{FF2B5EF4-FFF2-40B4-BE49-F238E27FC236}">
                      <a16:creationId xmlns:a16="http://schemas.microsoft.com/office/drawing/2014/main" id="{F9D7F9F6-5740-0F11-3BB9-75D56F907963}"/>
                    </a:ext>
                  </a:extLst>
                </p:cNvPr>
                <p:cNvSpPr>
                  <a:spLocks noChangeArrowheads="1"/>
                </p:cNvSpPr>
                <p:nvPr/>
              </p:nvSpPr>
              <p:spPr bwMode="auto">
                <a:xfrm>
                  <a:off x="4779" y="2170"/>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4" name="Group 108">
                <a:extLst>
                  <a:ext uri="{FF2B5EF4-FFF2-40B4-BE49-F238E27FC236}">
                    <a16:creationId xmlns:a16="http://schemas.microsoft.com/office/drawing/2014/main" id="{E7AF781A-2373-2CE8-2E2F-8ABD77DF6CE5}"/>
                  </a:ext>
                </a:extLst>
              </p:cNvPr>
              <p:cNvGrpSpPr>
                <a:grpSpLocks/>
              </p:cNvGrpSpPr>
              <p:nvPr/>
            </p:nvGrpSpPr>
            <p:grpSpPr bwMode="auto">
              <a:xfrm>
                <a:off x="0" y="2458"/>
                <a:ext cx="1595" cy="288"/>
                <a:chOff x="0" y="2458"/>
                <a:chExt cx="1595" cy="288"/>
              </a:xfrm>
            </p:grpSpPr>
            <p:sp>
              <p:nvSpPr>
                <p:cNvPr id="60536" name="Rectangle 109">
                  <a:extLst>
                    <a:ext uri="{FF2B5EF4-FFF2-40B4-BE49-F238E27FC236}">
                      <a16:creationId xmlns:a16="http://schemas.microsoft.com/office/drawing/2014/main" id="{0BFB2670-E2CE-3594-498E-31516075C32D}"/>
                    </a:ext>
                  </a:extLst>
                </p:cNvPr>
                <p:cNvSpPr>
                  <a:spLocks noChangeArrowheads="1"/>
                </p:cNvSpPr>
                <p:nvPr/>
              </p:nvSpPr>
              <p:spPr bwMode="auto">
                <a:xfrm>
                  <a:off x="0" y="2458"/>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40</a:t>
                  </a:r>
                </a:p>
              </p:txBody>
            </p:sp>
            <p:sp>
              <p:nvSpPr>
                <p:cNvPr id="60537" name="Rectangle 110">
                  <a:extLst>
                    <a:ext uri="{FF2B5EF4-FFF2-40B4-BE49-F238E27FC236}">
                      <a16:creationId xmlns:a16="http://schemas.microsoft.com/office/drawing/2014/main" id="{359343D1-76FE-2589-ED89-FD75BEBB0261}"/>
                    </a:ext>
                  </a:extLst>
                </p:cNvPr>
                <p:cNvSpPr>
                  <a:spLocks noChangeArrowheads="1"/>
                </p:cNvSpPr>
                <p:nvPr/>
              </p:nvSpPr>
              <p:spPr bwMode="auto">
                <a:xfrm>
                  <a:off x="0" y="2458"/>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5" name="Group 111">
                <a:extLst>
                  <a:ext uri="{FF2B5EF4-FFF2-40B4-BE49-F238E27FC236}">
                    <a16:creationId xmlns:a16="http://schemas.microsoft.com/office/drawing/2014/main" id="{1D653FC0-60D0-26D0-9B31-8460F8ABFB00}"/>
                  </a:ext>
                </a:extLst>
              </p:cNvPr>
              <p:cNvGrpSpPr>
                <a:grpSpLocks/>
              </p:cNvGrpSpPr>
              <p:nvPr/>
            </p:nvGrpSpPr>
            <p:grpSpPr bwMode="auto">
              <a:xfrm>
                <a:off x="1595" y="2458"/>
                <a:ext cx="1592" cy="288"/>
                <a:chOff x="1595" y="2458"/>
                <a:chExt cx="1592" cy="288"/>
              </a:xfrm>
            </p:grpSpPr>
            <p:sp>
              <p:nvSpPr>
                <p:cNvPr id="60534" name="Rectangle 112">
                  <a:extLst>
                    <a:ext uri="{FF2B5EF4-FFF2-40B4-BE49-F238E27FC236}">
                      <a16:creationId xmlns:a16="http://schemas.microsoft.com/office/drawing/2014/main" id="{68C8D6CB-FB12-0AD4-3315-C83B2A86BD90}"/>
                    </a:ext>
                  </a:extLst>
                </p:cNvPr>
                <p:cNvSpPr>
                  <a:spLocks noChangeArrowheads="1"/>
                </p:cNvSpPr>
                <p:nvPr/>
              </p:nvSpPr>
              <p:spPr bwMode="auto">
                <a:xfrm>
                  <a:off x="1595" y="2458"/>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6 ½</a:t>
                  </a:r>
                </a:p>
              </p:txBody>
            </p:sp>
            <p:sp>
              <p:nvSpPr>
                <p:cNvPr id="60535" name="Rectangle 113">
                  <a:extLst>
                    <a:ext uri="{FF2B5EF4-FFF2-40B4-BE49-F238E27FC236}">
                      <a16:creationId xmlns:a16="http://schemas.microsoft.com/office/drawing/2014/main" id="{E98266C8-04BA-9050-3768-913FC3B1592A}"/>
                    </a:ext>
                  </a:extLst>
                </p:cNvPr>
                <p:cNvSpPr>
                  <a:spLocks noChangeArrowheads="1"/>
                </p:cNvSpPr>
                <p:nvPr/>
              </p:nvSpPr>
              <p:spPr bwMode="auto">
                <a:xfrm>
                  <a:off x="1595" y="2458"/>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6" name="Group 114">
                <a:extLst>
                  <a:ext uri="{FF2B5EF4-FFF2-40B4-BE49-F238E27FC236}">
                    <a16:creationId xmlns:a16="http://schemas.microsoft.com/office/drawing/2014/main" id="{86A9E6BC-8ADA-6AD1-0CF2-0766E1BC4A80}"/>
                  </a:ext>
                </a:extLst>
              </p:cNvPr>
              <p:cNvGrpSpPr>
                <a:grpSpLocks/>
              </p:cNvGrpSpPr>
              <p:nvPr/>
            </p:nvGrpSpPr>
            <p:grpSpPr bwMode="auto">
              <a:xfrm>
                <a:off x="3187" y="2458"/>
                <a:ext cx="1592" cy="288"/>
                <a:chOff x="3187" y="2458"/>
                <a:chExt cx="1592" cy="288"/>
              </a:xfrm>
            </p:grpSpPr>
            <p:sp>
              <p:nvSpPr>
                <p:cNvPr id="60532" name="Rectangle 115">
                  <a:extLst>
                    <a:ext uri="{FF2B5EF4-FFF2-40B4-BE49-F238E27FC236}">
                      <a16:creationId xmlns:a16="http://schemas.microsoft.com/office/drawing/2014/main" id="{A9ED5127-B7F0-BC5F-139F-9261375673EB}"/>
                    </a:ext>
                  </a:extLst>
                </p:cNvPr>
                <p:cNvSpPr>
                  <a:spLocks noChangeArrowheads="1"/>
                </p:cNvSpPr>
                <p:nvPr/>
              </p:nvSpPr>
              <p:spPr bwMode="auto">
                <a:xfrm>
                  <a:off x="3187" y="2458"/>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8</a:t>
                  </a:r>
                </a:p>
              </p:txBody>
            </p:sp>
            <p:sp>
              <p:nvSpPr>
                <p:cNvPr id="60533" name="Rectangle 116">
                  <a:extLst>
                    <a:ext uri="{FF2B5EF4-FFF2-40B4-BE49-F238E27FC236}">
                      <a16:creationId xmlns:a16="http://schemas.microsoft.com/office/drawing/2014/main" id="{F6699A0D-380B-0FDD-5D3B-D09631C407B0}"/>
                    </a:ext>
                  </a:extLst>
                </p:cNvPr>
                <p:cNvSpPr>
                  <a:spLocks noChangeArrowheads="1"/>
                </p:cNvSpPr>
                <p:nvPr/>
              </p:nvSpPr>
              <p:spPr bwMode="auto">
                <a:xfrm>
                  <a:off x="3187" y="2458"/>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7" name="Group 117">
                <a:extLst>
                  <a:ext uri="{FF2B5EF4-FFF2-40B4-BE49-F238E27FC236}">
                    <a16:creationId xmlns:a16="http://schemas.microsoft.com/office/drawing/2014/main" id="{E40887D5-4350-EB4B-F34D-35F5F01CCA01}"/>
                  </a:ext>
                </a:extLst>
              </p:cNvPr>
              <p:cNvGrpSpPr>
                <a:grpSpLocks/>
              </p:cNvGrpSpPr>
              <p:nvPr/>
            </p:nvGrpSpPr>
            <p:grpSpPr bwMode="auto">
              <a:xfrm>
                <a:off x="4779" y="2458"/>
                <a:ext cx="1592" cy="288"/>
                <a:chOff x="4779" y="2458"/>
                <a:chExt cx="1592" cy="288"/>
              </a:xfrm>
            </p:grpSpPr>
            <p:sp>
              <p:nvSpPr>
                <p:cNvPr id="60530" name="Rectangle 118">
                  <a:extLst>
                    <a:ext uri="{FF2B5EF4-FFF2-40B4-BE49-F238E27FC236}">
                      <a16:creationId xmlns:a16="http://schemas.microsoft.com/office/drawing/2014/main" id="{50DB07AB-2410-970C-1D1A-04A59F3E74D2}"/>
                    </a:ext>
                  </a:extLst>
                </p:cNvPr>
                <p:cNvSpPr>
                  <a:spLocks noChangeArrowheads="1"/>
                </p:cNvSpPr>
                <p:nvPr/>
              </p:nvSpPr>
              <p:spPr bwMode="auto">
                <a:xfrm>
                  <a:off x="4779" y="2458"/>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7</a:t>
                  </a:r>
                </a:p>
              </p:txBody>
            </p:sp>
            <p:sp>
              <p:nvSpPr>
                <p:cNvPr id="60531" name="Rectangle 119">
                  <a:extLst>
                    <a:ext uri="{FF2B5EF4-FFF2-40B4-BE49-F238E27FC236}">
                      <a16:creationId xmlns:a16="http://schemas.microsoft.com/office/drawing/2014/main" id="{6A07DE08-7F01-0976-3F40-6CA92B6ACC40}"/>
                    </a:ext>
                  </a:extLst>
                </p:cNvPr>
                <p:cNvSpPr>
                  <a:spLocks noChangeArrowheads="1"/>
                </p:cNvSpPr>
                <p:nvPr/>
              </p:nvSpPr>
              <p:spPr bwMode="auto">
                <a:xfrm>
                  <a:off x="4779" y="2458"/>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8" name="Group 120">
                <a:extLst>
                  <a:ext uri="{FF2B5EF4-FFF2-40B4-BE49-F238E27FC236}">
                    <a16:creationId xmlns:a16="http://schemas.microsoft.com/office/drawing/2014/main" id="{C7D0C74C-EDFB-40F8-7DCF-2EEFFF358A0E}"/>
                  </a:ext>
                </a:extLst>
              </p:cNvPr>
              <p:cNvGrpSpPr>
                <a:grpSpLocks/>
              </p:cNvGrpSpPr>
              <p:nvPr/>
            </p:nvGrpSpPr>
            <p:grpSpPr bwMode="auto">
              <a:xfrm>
                <a:off x="0" y="2746"/>
                <a:ext cx="1595" cy="288"/>
                <a:chOff x="0" y="2746"/>
                <a:chExt cx="1595" cy="288"/>
              </a:xfrm>
            </p:grpSpPr>
            <p:sp>
              <p:nvSpPr>
                <p:cNvPr id="60528" name="Rectangle 121">
                  <a:extLst>
                    <a:ext uri="{FF2B5EF4-FFF2-40B4-BE49-F238E27FC236}">
                      <a16:creationId xmlns:a16="http://schemas.microsoft.com/office/drawing/2014/main" id="{4DB7D625-4079-2ADB-0C68-BAD6DA4567F7}"/>
                    </a:ext>
                  </a:extLst>
                </p:cNvPr>
                <p:cNvSpPr>
                  <a:spLocks noChangeArrowheads="1"/>
                </p:cNvSpPr>
                <p:nvPr/>
              </p:nvSpPr>
              <p:spPr bwMode="auto">
                <a:xfrm>
                  <a:off x="0" y="2746"/>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40 ½</a:t>
                  </a:r>
                </a:p>
              </p:txBody>
            </p:sp>
            <p:sp>
              <p:nvSpPr>
                <p:cNvPr id="60529" name="Rectangle 122">
                  <a:extLst>
                    <a:ext uri="{FF2B5EF4-FFF2-40B4-BE49-F238E27FC236}">
                      <a16:creationId xmlns:a16="http://schemas.microsoft.com/office/drawing/2014/main" id="{A187FFBC-F5A4-E374-A608-1BDBF2ECE41C}"/>
                    </a:ext>
                  </a:extLst>
                </p:cNvPr>
                <p:cNvSpPr>
                  <a:spLocks noChangeArrowheads="1"/>
                </p:cNvSpPr>
                <p:nvPr/>
              </p:nvSpPr>
              <p:spPr bwMode="auto">
                <a:xfrm>
                  <a:off x="0" y="2746"/>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59" name="Group 123">
                <a:extLst>
                  <a:ext uri="{FF2B5EF4-FFF2-40B4-BE49-F238E27FC236}">
                    <a16:creationId xmlns:a16="http://schemas.microsoft.com/office/drawing/2014/main" id="{E7040B7F-DC12-8DE2-A4CB-15B4854F9936}"/>
                  </a:ext>
                </a:extLst>
              </p:cNvPr>
              <p:cNvGrpSpPr>
                <a:grpSpLocks/>
              </p:cNvGrpSpPr>
              <p:nvPr/>
            </p:nvGrpSpPr>
            <p:grpSpPr bwMode="auto">
              <a:xfrm>
                <a:off x="1595" y="2746"/>
                <a:ext cx="1592" cy="288"/>
                <a:chOff x="1595" y="2746"/>
                <a:chExt cx="1592" cy="288"/>
              </a:xfrm>
            </p:grpSpPr>
            <p:sp>
              <p:nvSpPr>
                <p:cNvPr id="60526" name="Rectangle 124">
                  <a:extLst>
                    <a:ext uri="{FF2B5EF4-FFF2-40B4-BE49-F238E27FC236}">
                      <a16:creationId xmlns:a16="http://schemas.microsoft.com/office/drawing/2014/main" id="{45F38120-D523-B08F-7FDD-19F045C94323}"/>
                    </a:ext>
                  </a:extLst>
                </p:cNvPr>
                <p:cNvSpPr>
                  <a:spLocks noChangeArrowheads="1"/>
                </p:cNvSpPr>
                <p:nvPr/>
              </p:nvSpPr>
              <p:spPr bwMode="auto">
                <a:xfrm>
                  <a:off x="1595" y="2746"/>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7</a:t>
                  </a:r>
                </a:p>
              </p:txBody>
            </p:sp>
            <p:sp>
              <p:nvSpPr>
                <p:cNvPr id="60527" name="Rectangle 125">
                  <a:extLst>
                    <a:ext uri="{FF2B5EF4-FFF2-40B4-BE49-F238E27FC236}">
                      <a16:creationId xmlns:a16="http://schemas.microsoft.com/office/drawing/2014/main" id="{D0DDCE3E-81C4-0816-F065-69F6FE502454}"/>
                    </a:ext>
                  </a:extLst>
                </p:cNvPr>
                <p:cNvSpPr>
                  <a:spLocks noChangeArrowheads="1"/>
                </p:cNvSpPr>
                <p:nvPr/>
              </p:nvSpPr>
              <p:spPr bwMode="auto">
                <a:xfrm>
                  <a:off x="1595" y="2746"/>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0" name="Group 126">
                <a:extLst>
                  <a:ext uri="{FF2B5EF4-FFF2-40B4-BE49-F238E27FC236}">
                    <a16:creationId xmlns:a16="http://schemas.microsoft.com/office/drawing/2014/main" id="{666C82CE-ADE2-8475-AAEC-E09DC771EDEF}"/>
                  </a:ext>
                </a:extLst>
              </p:cNvPr>
              <p:cNvGrpSpPr>
                <a:grpSpLocks/>
              </p:cNvGrpSpPr>
              <p:nvPr/>
            </p:nvGrpSpPr>
            <p:grpSpPr bwMode="auto">
              <a:xfrm>
                <a:off x="3187" y="2746"/>
                <a:ext cx="1592" cy="288"/>
                <a:chOff x="3187" y="2746"/>
                <a:chExt cx="1592" cy="288"/>
              </a:xfrm>
            </p:grpSpPr>
            <p:sp>
              <p:nvSpPr>
                <p:cNvPr id="60524" name="Rectangle 127">
                  <a:extLst>
                    <a:ext uri="{FF2B5EF4-FFF2-40B4-BE49-F238E27FC236}">
                      <a16:creationId xmlns:a16="http://schemas.microsoft.com/office/drawing/2014/main" id="{96C76B64-3BF3-9222-EC06-F3843B0FB3BB}"/>
                    </a:ext>
                  </a:extLst>
                </p:cNvPr>
                <p:cNvSpPr>
                  <a:spLocks noChangeArrowheads="1"/>
                </p:cNvSpPr>
                <p:nvPr/>
              </p:nvSpPr>
              <p:spPr bwMode="auto">
                <a:xfrm>
                  <a:off x="3187" y="2746"/>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8 ½</a:t>
                  </a:r>
                </a:p>
              </p:txBody>
            </p:sp>
            <p:sp>
              <p:nvSpPr>
                <p:cNvPr id="60525" name="Rectangle 128">
                  <a:extLst>
                    <a:ext uri="{FF2B5EF4-FFF2-40B4-BE49-F238E27FC236}">
                      <a16:creationId xmlns:a16="http://schemas.microsoft.com/office/drawing/2014/main" id="{74FA18FF-C79F-663B-BAA5-F183B44EAE81}"/>
                    </a:ext>
                  </a:extLst>
                </p:cNvPr>
                <p:cNvSpPr>
                  <a:spLocks noChangeArrowheads="1"/>
                </p:cNvSpPr>
                <p:nvPr/>
              </p:nvSpPr>
              <p:spPr bwMode="auto">
                <a:xfrm>
                  <a:off x="3187" y="2746"/>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1" name="Group 129">
                <a:extLst>
                  <a:ext uri="{FF2B5EF4-FFF2-40B4-BE49-F238E27FC236}">
                    <a16:creationId xmlns:a16="http://schemas.microsoft.com/office/drawing/2014/main" id="{C7490739-622F-88DE-B1B8-013065495385}"/>
                  </a:ext>
                </a:extLst>
              </p:cNvPr>
              <p:cNvGrpSpPr>
                <a:grpSpLocks/>
              </p:cNvGrpSpPr>
              <p:nvPr/>
            </p:nvGrpSpPr>
            <p:grpSpPr bwMode="auto">
              <a:xfrm>
                <a:off x="4779" y="2746"/>
                <a:ext cx="1592" cy="288"/>
                <a:chOff x="4779" y="2746"/>
                <a:chExt cx="1592" cy="288"/>
              </a:xfrm>
            </p:grpSpPr>
            <p:sp>
              <p:nvSpPr>
                <p:cNvPr id="60522" name="Rectangle 130">
                  <a:extLst>
                    <a:ext uri="{FF2B5EF4-FFF2-40B4-BE49-F238E27FC236}">
                      <a16:creationId xmlns:a16="http://schemas.microsoft.com/office/drawing/2014/main" id="{6C0E6E36-B0A9-9987-8E86-DE674D841017}"/>
                    </a:ext>
                  </a:extLst>
                </p:cNvPr>
                <p:cNvSpPr>
                  <a:spLocks noChangeArrowheads="1"/>
                </p:cNvSpPr>
                <p:nvPr/>
              </p:nvSpPr>
              <p:spPr bwMode="auto">
                <a:xfrm>
                  <a:off x="4779" y="2746"/>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7 ½</a:t>
                  </a:r>
                </a:p>
              </p:txBody>
            </p:sp>
            <p:sp>
              <p:nvSpPr>
                <p:cNvPr id="60523" name="Rectangle 131">
                  <a:extLst>
                    <a:ext uri="{FF2B5EF4-FFF2-40B4-BE49-F238E27FC236}">
                      <a16:creationId xmlns:a16="http://schemas.microsoft.com/office/drawing/2014/main" id="{C7FE136E-DCB4-35C6-C470-E2DEEEAE03D2}"/>
                    </a:ext>
                  </a:extLst>
                </p:cNvPr>
                <p:cNvSpPr>
                  <a:spLocks noChangeArrowheads="1"/>
                </p:cNvSpPr>
                <p:nvPr/>
              </p:nvSpPr>
              <p:spPr bwMode="auto">
                <a:xfrm>
                  <a:off x="4779" y="2746"/>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2" name="Group 132">
                <a:extLst>
                  <a:ext uri="{FF2B5EF4-FFF2-40B4-BE49-F238E27FC236}">
                    <a16:creationId xmlns:a16="http://schemas.microsoft.com/office/drawing/2014/main" id="{DAB09F62-4F23-0D82-2295-83CDB38BF012}"/>
                  </a:ext>
                </a:extLst>
              </p:cNvPr>
              <p:cNvGrpSpPr>
                <a:grpSpLocks/>
              </p:cNvGrpSpPr>
              <p:nvPr/>
            </p:nvGrpSpPr>
            <p:grpSpPr bwMode="auto">
              <a:xfrm>
                <a:off x="0" y="3034"/>
                <a:ext cx="1595" cy="288"/>
                <a:chOff x="0" y="3034"/>
                <a:chExt cx="1595" cy="288"/>
              </a:xfrm>
            </p:grpSpPr>
            <p:sp>
              <p:nvSpPr>
                <p:cNvPr id="60520" name="Rectangle 133">
                  <a:extLst>
                    <a:ext uri="{FF2B5EF4-FFF2-40B4-BE49-F238E27FC236}">
                      <a16:creationId xmlns:a16="http://schemas.microsoft.com/office/drawing/2014/main" id="{6023E7BD-1407-1594-146E-7F5169CBBEAA}"/>
                    </a:ext>
                  </a:extLst>
                </p:cNvPr>
                <p:cNvSpPr>
                  <a:spLocks noChangeArrowheads="1"/>
                </p:cNvSpPr>
                <p:nvPr/>
              </p:nvSpPr>
              <p:spPr bwMode="auto">
                <a:xfrm>
                  <a:off x="0" y="3034"/>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41</a:t>
                  </a:r>
                </a:p>
              </p:txBody>
            </p:sp>
            <p:sp>
              <p:nvSpPr>
                <p:cNvPr id="60521" name="Rectangle 134">
                  <a:extLst>
                    <a:ext uri="{FF2B5EF4-FFF2-40B4-BE49-F238E27FC236}">
                      <a16:creationId xmlns:a16="http://schemas.microsoft.com/office/drawing/2014/main" id="{C5E1C4B0-19CD-C708-D277-4102A6274C4E}"/>
                    </a:ext>
                  </a:extLst>
                </p:cNvPr>
                <p:cNvSpPr>
                  <a:spLocks noChangeArrowheads="1"/>
                </p:cNvSpPr>
                <p:nvPr/>
              </p:nvSpPr>
              <p:spPr bwMode="auto">
                <a:xfrm>
                  <a:off x="0" y="3034"/>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3" name="Group 135">
                <a:extLst>
                  <a:ext uri="{FF2B5EF4-FFF2-40B4-BE49-F238E27FC236}">
                    <a16:creationId xmlns:a16="http://schemas.microsoft.com/office/drawing/2014/main" id="{7D166C5A-3146-582D-6098-6904545C0F10}"/>
                  </a:ext>
                </a:extLst>
              </p:cNvPr>
              <p:cNvGrpSpPr>
                <a:grpSpLocks/>
              </p:cNvGrpSpPr>
              <p:nvPr/>
            </p:nvGrpSpPr>
            <p:grpSpPr bwMode="auto">
              <a:xfrm>
                <a:off x="1595" y="3034"/>
                <a:ext cx="1592" cy="288"/>
                <a:chOff x="1595" y="3034"/>
                <a:chExt cx="1592" cy="288"/>
              </a:xfrm>
            </p:grpSpPr>
            <p:sp>
              <p:nvSpPr>
                <p:cNvPr id="60518" name="Rectangle 136">
                  <a:extLst>
                    <a:ext uri="{FF2B5EF4-FFF2-40B4-BE49-F238E27FC236}">
                      <a16:creationId xmlns:a16="http://schemas.microsoft.com/office/drawing/2014/main" id="{15E2D0C6-88C0-5712-F38D-BBE7D5FF21A5}"/>
                    </a:ext>
                  </a:extLst>
                </p:cNvPr>
                <p:cNvSpPr>
                  <a:spLocks noChangeArrowheads="1"/>
                </p:cNvSpPr>
                <p:nvPr/>
              </p:nvSpPr>
              <p:spPr bwMode="auto">
                <a:xfrm>
                  <a:off x="1595" y="3034"/>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7 ½</a:t>
                  </a:r>
                </a:p>
              </p:txBody>
            </p:sp>
            <p:sp>
              <p:nvSpPr>
                <p:cNvPr id="60519" name="Rectangle 137">
                  <a:extLst>
                    <a:ext uri="{FF2B5EF4-FFF2-40B4-BE49-F238E27FC236}">
                      <a16:creationId xmlns:a16="http://schemas.microsoft.com/office/drawing/2014/main" id="{87F5FE7C-7A54-43FB-6292-36EBFCBB7FBE}"/>
                    </a:ext>
                  </a:extLst>
                </p:cNvPr>
                <p:cNvSpPr>
                  <a:spLocks noChangeArrowheads="1"/>
                </p:cNvSpPr>
                <p:nvPr/>
              </p:nvSpPr>
              <p:spPr bwMode="auto">
                <a:xfrm>
                  <a:off x="1595" y="3034"/>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4" name="Group 138">
                <a:extLst>
                  <a:ext uri="{FF2B5EF4-FFF2-40B4-BE49-F238E27FC236}">
                    <a16:creationId xmlns:a16="http://schemas.microsoft.com/office/drawing/2014/main" id="{07FB82CA-E4D6-BA38-EE7E-1FC0F2930FF1}"/>
                  </a:ext>
                </a:extLst>
              </p:cNvPr>
              <p:cNvGrpSpPr>
                <a:grpSpLocks/>
              </p:cNvGrpSpPr>
              <p:nvPr/>
            </p:nvGrpSpPr>
            <p:grpSpPr bwMode="auto">
              <a:xfrm>
                <a:off x="3187" y="3034"/>
                <a:ext cx="1592" cy="288"/>
                <a:chOff x="3187" y="3034"/>
                <a:chExt cx="1592" cy="288"/>
              </a:xfrm>
            </p:grpSpPr>
            <p:sp>
              <p:nvSpPr>
                <p:cNvPr id="60516" name="Rectangle 139">
                  <a:extLst>
                    <a:ext uri="{FF2B5EF4-FFF2-40B4-BE49-F238E27FC236}">
                      <a16:creationId xmlns:a16="http://schemas.microsoft.com/office/drawing/2014/main" id="{D2767778-4E3E-A769-CD78-389EF4F5B57C}"/>
                    </a:ext>
                  </a:extLst>
                </p:cNvPr>
                <p:cNvSpPr>
                  <a:spLocks noChangeArrowheads="1"/>
                </p:cNvSpPr>
                <p:nvPr/>
              </p:nvSpPr>
              <p:spPr bwMode="auto">
                <a:xfrm>
                  <a:off x="3187" y="3034"/>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9</a:t>
                  </a:r>
                </a:p>
              </p:txBody>
            </p:sp>
            <p:sp>
              <p:nvSpPr>
                <p:cNvPr id="60517" name="Rectangle 140">
                  <a:extLst>
                    <a:ext uri="{FF2B5EF4-FFF2-40B4-BE49-F238E27FC236}">
                      <a16:creationId xmlns:a16="http://schemas.microsoft.com/office/drawing/2014/main" id="{D619165E-8528-D105-BB75-A7461FD959E7}"/>
                    </a:ext>
                  </a:extLst>
                </p:cNvPr>
                <p:cNvSpPr>
                  <a:spLocks noChangeArrowheads="1"/>
                </p:cNvSpPr>
                <p:nvPr/>
              </p:nvSpPr>
              <p:spPr bwMode="auto">
                <a:xfrm>
                  <a:off x="3187" y="3034"/>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5" name="Group 141">
                <a:extLst>
                  <a:ext uri="{FF2B5EF4-FFF2-40B4-BE49-F238E27FC236}">
                    <a16:creationId xmlns:a16="http://schemas.microsoft.com/office/drawing/2014/main" id="{4AA931A9-E605-039C-38A6-D40064E5D770}"/>
                  </a:ext>
                </a:extLst>
              </p:cNvPr>
              <p:cNvGrpSpPr>
                <a:grpSpLocks/>
              </p:cNvGrpSpPr>
              <p:nvPr/>
            </p:nvGrpSpPr>
            <p:grpSpPr bwMode="auto">
              <a:xfrm>
                <a:off x="4779" y="3034"/>
                <a:ext cx="1592" cy="288"/>
                <a:chOff x="4779" y="3034"/>
                <a:chExt cx="1592" cy="288"/>
              </a:xfrm>
            </p:grpSpPr>
            <p:sp>
              <p:nvSpPr>
                <p:cNvPr id="60514" name="Rectangle 142">
                  <a:extLst>
                    <a:ext uri="{FF2B5EF4-FFF2-40B4-BE49-F238E27FC236}">
                      <a16:creationId xmlns:a16="http://schemas.microsoft.com/office/drawing/2014/main" id="{2C6EBB77-3ECF-6122-F535-0D5E8B52DD1B}"/>
                    </a:ext>
                  </a:extLst>
                </p:cNvPr>
                <p:cNvSpPr>
                  <a:spLocks noChangeArrowheads="1"/>
                </p:cNvSpPr>
                <p:nvPr/>
              </p:nvSpPr>
              <p:spPr bwMode="auto">
                <a:xfrm>
                  <a:off x="4779" y="3034"/>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8</a:t>
                  </a:r>
                </a:p>
              </p:txBody>
            </p:sp>
            <p:sp>
              <p:nvSpPr>
                <p:cNvPr id="60515" name="Rectangle 143">
                  <a:extLst>
                    <a:ext uri="{FF2B5EF4-FFF2-40B4-BE49-F238E27FC236}">
                      <a16:creationId xmlns:a16="http://schemas.microsoft.com/office/drawing/2014/main" id="{CB49B576-9A1B-1A03-CD97-3D4F1D1531D6}"/>
                    </a:ext>
                  </a:extLst>
                </p:cNvPr>
                <p:cNvSpPr>
                  <a:spLocks noChangeArrowheads="1"/>
                </p:cNvSpPr>
                <p:nvPr/>
              </p:nvSpPr>
              <p:spPr bwMode="auto">
                <a:xfrm>
                  <a:off x="4779" y="3034"/>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6" name="Group 144">
                <a:extLst>
                  <a:ext uri="{FF2B5EF4-FFF2-40B4-BE49-F238E27FC236}">
                    <a16:creationId xmlns:a16="http://schemas.microsoft.com/office/drawing/2014/main" id="{1BB1DDEA-7DCF-4862-40C0-163E0E796CDD}"/>
                  </a:ext>
                </a:extLst>
              </p:cNvPr>
              <p:cNvGrpSpPr>
                <a:grpSpLocks/>
              </p:cNvGrpSpPr>
              <p:nvPr/>
            </p:nvGrpSpPr>
            <p:grpSpPr bwMode="auto">
              <a:xfrm>
                <a:off x="0" y="3322"/>
                <a:ext cx="1595" cy="288"/>
                <a:chOff x="0" y="3322"/>
                <a:chExt cx="1595" cy="288"/>
              </a:xfrm>
            </p:grpSpPr>
            <p:sp>
              <p:nvSpPr>
                <p:cNvPr id="60512" name="Rectangle 145">
                  <a:extLst>
                    <a:ext uri="{FF2B5EF4-FFF2-40B4-BE49-F238E27FC236}">
                      <a16:creationId xmlns:a16="http://schemas.microsoft.com/office/drawing/2014/main" id="{35428FED-20EB-DE59-FB1A-146BFB4D219D}"/>
                    </a:ext>
                  </a:extLst>
                </p:cNvPr>
                <p:cNvSpPr>
                  <a:spLocks noChangeArrowheads="1"/>
                </p:cNvSpPr>
                <p:nvPr/>
              </p:nvSpPr>
              <p:spPr bwMode="auto">
                <a:xfrm>
                  <a:off x="0" y="3322"/>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42</a:t>
                  </a:r>
                </a:p>
              </p:txBody>
            </p:sp>
            <p:sp>
              <p:nvSpPr>
                <p:cNvPr id="60513" name="Rectangle 146">
                  <a:extLst>
                    <a:ext uri="{FF2B5EF4-FFF2-40B4-BE49-F238E27FC236}">
                      <a16:creationId xmlns:a16="http://schemas.microsoft.com/office/drawing/2014/main" id="{EF91C676-EE12-A66E-A904-B772EA685391}"/>
                    </a:ext>
                  </a:extLst>
                </p:cNvPr>
                <p:cNvSpPr>
                  <a:spLocks noChangeArrowheads="1"/>
                </p:cNvSpPr>
                <p:nvPr/>
              </p:nvSpPr>
              <p:spPr bwMode="auto">
                <a:xfrm>
                  <a:off x="0" y="3322"/>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7" name="Group 147">
                <a:extLst>
                  <a:ext uri="{FF2B5EF4-FFF2-40B4-BE49-F238E27FC236}">
                    <a16:creationId xmlns:a16="http://schemas.microsoft.com/office/drawing/2014/main" id="{3A1FCDB4-55CF-071A-7F04-6190B5795F42}"/>
                  </a:ext>
                </a:extLst>
              </p:cNvPr>
              <p:cNvGrpSpPr>
                <a:grpSpLocks/>
              </p:cNvGrpSpPr>
              <p:nvPr/>
            </p:nvGrpSpPr>
            <p:grpSpPr bwMode="auto">
              <a:xfrm>
                <a:off x="1595" y="3322"/>
                <a:ext cx="1592" cy="288"/>
                <a:chOff x="1595" y="3322"/>
                <a:chExt cx="1592" cy="288"/>
              </a:xfrm>
            </p:grpSpPr>
            <p:sp>
              <p:nvSpPr>
                <p:cNvPr id="60510" name="Rectangle 148">
                  <a:extLst>
                    <a:ext uri="{FF2B5EF4-FFF2-40B4-BE49-F238E27FC236}">
                      <a16:creationId xmlns:a16="http://schemas.microsoft.com/office/drawing/2014/main" id="{1B999A3B-43C7-0C1E-2F8C-84BD781CAD8A}"/>
                    </a:ext>
                  </a:extLst>
                </p:cNvPr>
                <p:cNvSpPr>
                  <a:spLocks noChangeArrowheads="1"/>
                </p:cNvSpPr>
                <p:nvPr/>
              </p:nvSpPr>
              <p:spPr bwMode="auto">
                <a:xfrm>
                  <a:off x="1595" y="3322"/>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8</a:t>
                  </a:r>
                </a:p>
              </p:txBody>
            </p:sp>
            <p:sp>
              <p:nvSpPr>
                <p:cNvPr id="60511" name="Rectangle 149">
                  <a:extLst>
                    <a:ext uri="{FF2B5EF4-FFF2-40B4-BE49-F238E27FC236}">
                      <a16:creationId xmlns:a16="http://schemas.microsoft.com/office/drawing/2014/main" id="{9FD8E108-FC28-A9C5-9ACC-483776603BE3}"/>
                    </a:ext>
                  </a:extLst>
                </p:cNvPr>
                <p:cNvSpPr>
                  <a:spLocks noChangeArrowheads="1"/>
                </p:cNvSpPr>
                <p:nvPr/>
              </p:nvSpPr>
              <p:spPr bwMode="auto">
                <a:xfrm>
                  <a:off x="1595" y="3322"/>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8" name="Group 150">
                <a:extLst>
                  <a:ext uri="{FF2B5EF4-FFF2-40B4-BE49-F238E27FC236}">
                    <a16:creationId xmlns:a16="http://schemas.microsoft.com/office/drawing/2014/main" id="{ED43BC96-4BF4-167C-6765-4DEA5C7F3D5E}"/>
                  </a:ext>
                </a:extLst>
              </p:cNvPr>
              <p:cNvGrpSpPr>
                <a:grpSpLocks/>
              </p:cNvGrpSpPr>
              <p:nvPr/>
            </p:nvGrpSpPr>
            <p:grpSpPr bwMode="auto">
              <a:xfrm>
                <a:off x="3187" y="3322"/>
                <a:ext cx="1592" cy="288"/>
                <a:chOff x="3187" y="3322"/>
                <a:chExt cx="1592" cy="288"/>
              </a:xfrm>
            </p:grpSpPr>
            <p:sp>
              <p:nvSpPr>
                <p:cNvPr id="60508" name="Rectangle 151">
                  <a:extLst>
                    <a:ext uri="{FF2B5EF4-FFF2-40B4-BE49-F238E27FC236}">
                      <a16:creationId xmlns:a16="http://schemas.microsoft.com/office/drawing/2014/main" id="{69958AB7-8A4B-233C-0B9C-1B095AFA45DF}"/>
                    </a:ext>
                  </a:extLst>
                </p:cNvPr>
                <p:cNvSpPr>
                  <a:spLocks noChangeArrowheads="1"/>
                </p:cNvSpPr>
                <p:nvPr/>
              </p:nvSpPr>
              <p:spPr bwMode="auto">
                <a:xfrm>
                  <a:off x="3187" y="3322"/>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9 ½</a:t>
                  </a:r>
                </a:p>
              </p:txBody>
            </p:sp>
            <p:sp>
              <p:nvSpPr>
                <p:cNvPr id="60509" name="Rectangle 152">
                  <a:extLst>
                    <a:ext uri="{FF2B5EF4-FFF2-40B4-BE49-F238E27FC236}">
                      <a16:creationId xmlns:a16="http://schemas.microsoft.com/office/drawing/2014/main" id="{4AE0EDA3-6784-B719-5223-DFC490E52195}"/>
                    </a:ext>
                  </a:extLst>
                </p:cNvPr>
                <p:cNvSpPr>
                  <a:spLocks noChangeArrowheads="1"/>
                </p:cNvSpPr>
                <p:nvPr/>
              </p:nvSpPr>
              <p:spPr bwMode="auto">
                <a:xfrm>
                  <a:off x="3187" y="3322"/>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69" name="Group 153">
                <a:extLst>
                  <a:ext uri="{FF2B5EF4-FFF2-40B4-BE49-F238E27FC236}">
                    <a16:creationId xmlns:a16="http://schemas.microsoft.com/office/drawing/2014/main" id="{DAAB3925-D356-1709-67A3-BA3DF4EB8ED0}"/>
                  </a:ext>
                </a:extLst>
              </p:cNvPr>
              <p:cNvGrpSpPr>
                <a:grpSpLocks/>
              </p:cNvGrpSpPr>
              <p:nvPr/>
            </p:nvGrpSpPr>
            <p:grpSpPr bwMode="auto">
              <a:xfrm>
                <a:off x="4779" y="3322"/>
                <a:ext cx="1592" cy="288"/>
                <a:chOff x="4779" y="3322"/>
                <a:chExt cx="1592" cy="288"/>
              </a:xfrm>
            </p:grpSpPr>
            <p:sp>
              <p:nvSpPr>
                <p:cNvPr id="60506" name="Rectangle 154">
                  <a:extLst>
                    <a:ext uri="{FF2B5EF4-FFF2-40B4-BE49-F238E27FC236}">
                      <a16:creationId xmlns:a16="http://schemas.microsoft.com/office/drawing/2014/main" id="{F799C892-4895-7C6C-96C8-E668E9EC1638}"/>
                    </a:ext>
                  </a:extLst>
                </p:cNvPr>
                <p:cNvSpPr>
                  <a:spLocks noChangeArrowheads="1"/>
                </p:cNvSpPr>
                <p:nvPr/>
              </p:nvSpPr>
              <p:spPr bwMode="auto">
                <a:xfrm>
                  <a:off x="4779" y="3322"/>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8 ½</a:t>
                  </a:r>
                </a:p>
              </p:txBody>
            </p:sp>
            <p:sp>
              <p:nvSpPr>
                <p:cNvPr id="60507" name="Rectangle 155">
                  <a:extLst>
                    <a:ext uri="{FF2B5EF4-FFF2-40B4-BE49-F238E27FC236}">
                      <a16:creationId xmlns:a16="http://schemas.microsoft.com/office/drawing/2014/main" id="{49F2ACE8-B1BA-F8EB-45B3-2689A1500FDC}"/>
                    </a:ext>
                  </a:extLst>
                </p:cNvPr>
                <p:cNvSpPr>
                  <a:spLocks noChangeArrowheads="1"/>
                </p:cNvSpPr>
                <p:nvPr/>
              </p:nvSpPr>
              <p:spPr bwMode="auto">
                <a:xfrm>
                  <a:off x="4779" y="3322"/>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0" name="Group 156">
                <a:extLst>
                  <a:ext uri="{FF2B5EF4-FFF2-40B4-BE49-F238E27FC236}">
                    <a16:creationId xmlns:a16="http://schemas.microsoft.com/office/drawing/2014/main" id="{626A92C6-C6F4-4420-D1EA-98BEC0929AE4}"/>
                  </a:ext>
                </a:extLst>
              </p:cNvPr>
              <p:cNvGrpSpPr>
                <a:grpSpLocks/>
              </p:cNvGrpSpPr>
              <p:nvPr/>
            </p:nvGrpSpPr>
            <p:grpSpPr bwMode="auto">
              <a:xfrm>
                <a:off x="0" y="3610"/>
                <a:ext cx="1595" cy="288"/>
                <a:chOff x="0" y="3610"/>
                <a:chExt cx="1595" cy="288"/>
              </a:xfrm>
            </p:grpSpPr>
            <p:sp>
              <p:nvSpPr>
                <p:cNvPr id="60504" name="Rectangle 157">
                  <a:extLst>
                    <a:ext uri="{FF2B5EF4-FFF2-40B4-BE49-F238E27FC236}">
                      <a16:creationId xmlns:a16="http://schemas.microsoft.com/office/drawing/2014/main" id="{03D0694D-D5F5-E3EC-F872-A0E8ED987D5B}"/>
                    </a:ext>
                  </a:extLst>
                </p:cNvPr>
                <p:cNvSpPr>
                  <a:spLocks noChangeArrowheads="1"/>
                </p:cNvSpPr>
                <p:nvPr/>
              </p:nvSpPr>
              <p:spPr bwMode="auto">
                <a:xfrm>
                  <a:off x="0" y="3610"/>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42 ½</a:t>
                  </a:r>
                </a:p>
              </p:txBody>
            </p:sp>
            <p:sp>
              <p:nvSpPr>
                <p:cNvPr id="60505" name="Rectangle 158">
                  <a:extLst>
                    <a:ext uri="{FF2B5EF4-FFF2-40B4-BE49-F238E27FC236}">
                      <a16:creationId xmlns:a16="http://schemas.microsoft.com/office/drawing/2014/main" id="{B5AD0EB0-0258-F09A-A2B2-96683F0C6352}"/>
                    </a:ext>
                  </a:extLst>
                </p:cNvPr>
                <p:cNvSpPr>
                  <a:spLocks noChangeArrowheads="1"/>
                </p:cNvSpPr>
                <p:nvPr/>
              </p:nvSpPr>
              <p:spPr bwMode="auto">
                <a:xfrm>
                  <a:off x="0" y="3610"/>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1" name="Group 159">
                <a:extLst>
                  <a:ext uri="{FF2B5EF4-FFF2-40B4-BE49-F238E27FC236}">
                    <a16:creationId xmlns:a16="http://schemas.microsoft.com/office/drawing/2014/main" id="{50262689-AAB8-BDDE-CBC0-11C819F608C8}"/>
                  </a:ext>
                </a:extLst>
              </p:cNvPr>
              <p:cNvGrpSpPr>
                <a:grpSpLocks/>
              </p:cNvGrpSpPr>
              <p:nvPr/>
            </p:nvGrpSpPr>
            <p:grpSpPr bwMode="auto">
              <a:xfrm>
                <a:off x="1595" y="3610"/>
                <a:ext cx="1592" cy="288"/>
                <a:chOff x="1595" y="3610"/>
                <a:chExt cx="1592" cy="288"/>
              </a:xfrm>
            </p:grpSpPr>
            <p:sp>
              <p:nvSpPr>
                <p:cNvPr id="60502" name="Rectangle 160">
                  <a:extLst>
                    <a:ext uri="{FF2B5EF4-FFF2-40B4-BE49-F238E27FC236}">
                      <a16:creationId xmlns:a16="http://schemas.microsoft.com/office/drawing/2014/main" id="{8E145715-06AC-BC9A-9BBA-6026D3F9DB59}"/>
                    </a:ext>
                  </a:extLst>
                </p:cNvPr>
                <p:cNvSpPr>
                  <a:spLocks noChangeArrowheads="1"/>
                </p:cNvSpPr>
                <p:nvPr/>
              </p:nvSpPr>
              <p:spPr bwMode="auto">
                <a:xfrm>
                  <a:off x="1595" y="3610"/>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8 ½</a:t>
                  </a:r>
                </a:p>
              </p:txBody>
            </p:sp>
            <p:sp>
              <p:nvSpPr>
                <p:cNvPr id="60503" name="Rectangle 161">
                  <a:extLst>
                    <a:ext uri="{FF2B5EF4-FFF2-40B4-BE49-F238E27FC236}">
                      <a16:creationId xmlns:a16="http://schemas.microsoft.com/office/drawing/2014/main" id="{E608DD3F-E204-22A3-05CF-792A4DEB9DD2}"/>
                    </a:ext>
                  </a:extLst>
                </p:cNvPr>
                <p:cNvSpPr>
                  <a:spLocks noChangeArrowheads="1"/>
                </p:cNvSpPr>
                <p:nvPr/>
              </p:nvSpPr>
              <p:spPr bwMode="auto">
                <a:xfrm>
                  <a:off x="1595" y="3610"/>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2" name="Group 162">
                <a:extLst>
                  <a:ext uri="{FF2B5EF4-FFF2-40B4-BE49-F238E27FC236}">
                    <a16:creationId xmlns:a16="http://schemas.microsoft.com/office/drawing/2014/main" id="{6C66E48E-C34C-F062-54D3-0890FAAF3122}"/>
                  </a:ext>
                </a:extLst>
              </p:cNvPr>
              <p:cNvGrpSpPr>
                <a:grpSpLocks/>
              </p:cNvGrpSpPr>
              <p:nvPr/>
            </p:nvGrpSpPr>
            <p:grpSpPr bwMode="auto">
              <a:xfrm>
                <a:off x="3187" y="3610"/>
                <a:ext cx="1592" cy="288"/>
                <a:chOff x="3187" y="3610"/>
                <a:chExt cx="1592" cy="288"/>
              </a:xfrm>
            </p:grpSpPr>
            <p:sp>
              <p:nvSpPr>
                <p:cNvPr id="60500" name="Rectangle 163">
                  <a:extLst>
                    <a:ext uri="{FF2B5EF4-FFF2-40B4-BE49-F238E27FC236}">
                      <a16:creationId xmlns:a16="http://schemas.microsoft.com/office/drawing/2014/main" id="{6F4B85F5-D13A-1097-C317-E15B52952299}"/>
                    </a:ext>
                  </a:extLst>
                </p:cNvPr>
                <p:cNvSpPr>
                  <a:spLocks noChangeArrowheads="1"/>
                </p:cNvSpPr>
                <p:nvPr/>
              </p:nvSpPr>
              <p:spPr bwMode="auto">
                <a:xfrm>
                  <a:off x="3187" y="3610"/>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10</a:t>
                  </a:r>
                </a:p>
              </p:txBody>
            </p:sp>
            <p:sp>
              <p:nvSpPr>
                <p:cNvPr id="60501" name="Rectangle 164">
                  <a:extLst>
                    <a:ext uri="{FF2B5EF4-FFF2-40B4-BE49-F238E27FC236}">
                      <a16:creationId xmlns:a16="http://schemas.microsoft.com/office/drawing/2014/main" id="{8F668FBC-E0C0-5425-C42D-5928FE4F3C2F}"/>
                    </a:ext>
                  </a:extLst>
                </p:cNvPr>
                <p:cNvSpPr>
                  <a:spLocks noChangeArrowheads="1"/>
                </p:cNvSpPr>
                <p:nvPr/>
              </p:nvSpPr>
              <p:spPr bwMode="auto">
                <a:xfrm>
                  <a:off x="3187" y="3610"/>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3" name="Group 165">
                <a:extLst>
                  <a:ext uri="{FF2B5EF4-FFF2-40B4-BE49-F238E27FC236}">
                    <a16:creationId xmlns:a16="http://schemas.microsoft.com/office/drawing/2014/main" id="{5B465B05-6EE0-82AB-3AE0-D834ACDD206A}"/>
                  </a:ext>
                </a:extLst>
              </p:cNvPr>
              <p:cNvGrpSpPr>
                <a:grpSpLocks/>
              </p:cNvGrpSpPr>
              <p:nvPr/>
            </p:nvGrpSpPr>
            <p:grpSpPr bwMode="auto">
              <a:xfrm>
                <a:off x="4779" y="3610"/>
                <a:ext cx="1592" cy="288"/>
                <a:chOff x="4779" y="3610"/>
                <a:chExt cx="1592" cy="288"/>
              </a:xfrm>
            </p:grpSpPr>
            <p:sp>
              <p:nvSpPr>
                <p:cNvPr id="60498" name="Rectangle 166">
                  <a:extLst>
                    <a:ext uri="{FF2B5EF4-FFF2-40B4-BE49-F238E27FC236}">
                      <a16:creationId xmlns:a16="http://schemas.microsoft.com/office/drawing/2014/main" id="{5C61AFAD-F7AD-DC7D-31B6-48097BA60919}"/>
                    </a:ext>
                  </a:extLst>
                </p:cNvPr>
                <p:cNvSpPr>
                  <a:spLocks noChangeArrowheads="1"/>
                </p:cNvSpPr>
                <p:nvPr/>
              </p:nvSpPr>
              <p:spPr bwMode="auto">
                <a:xfrm>
                  <a:off x="4779" y="3610"/>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9</a:t>
                  </a:r>
                </a:p>
              </p:txBody>
            </p:sp>
            <p:sp>
              <p:nvSpPr>
                <p:cNvPr id="60499" name="Rectangle 167">
                  <a:extLst>
                    <a:ext uri="{FF2B5EF4-FFF2-40B4-BE49-F238E27FC236}">
                      <a16:creationId xmlns:a16="http://schemas.microsoft.com/office/drawing/2014/main" id="{929FAB24-B677-0BF9-EA1A-53AC0C202B1E}"/>
                    </a:ext>
                  </a:extLst>
                </p:cNvPr>
                <p:cNvSpPr>
                  <a:spLocks noChangeArrowheads="1"/>
                </p:cNvSpPr>
                <p:nvPr/>
              </p:nvSpPr>
              <p:spPr bwMode="auto">
                <a:xfrm>
                  <a:off x="4779" y="3610"/>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4" name="Group 168">
                <a:extLst>
                  <a:ext uri="{FF2B5EF4-FFF2-40B4-BE49-F238E27FC236}">
                    <a16:creationId xmlns:a16="http://schemas.microsoft.com/office/drawing/2014/main" id="{207A5133-D61E-75E4-F58A-4FDA1F042A8B}"/>
                  </a:ext>
                </a:extLst>
              </p:cNvPr>
              <p:cNvGrpSpPr>
                <a:grpSpLocks/>
              </p:cNvGrpSpPr>
              <p:nvPr/>
            </p:nvGrpSpPr>
            <p:grpSpPr bwMode="auto">
              <a:xfrm>
                <a:off x="0" y="3898"/>
                <a:ext cx="1595" cy="288"/>
                <a:chOff x="0" y="3898"/>
                <a:chExt cx="1595" cy="288"/>
              </a:xfrm>
            </p:grpSpPr>
            <p:sp>
              <p:nvSpPr>
                <p:cNvPr id="60496" name="Rectangle 169">
                  <a:extLst>
                    <a:ext uri="{FF2B5EF4-FFF2-40B4-BE49-F238E27FC236}">
                      <a16:creationId xmlns:a16="http://schemas.microsoft.com/office/drawing/2014/main" id="{1E11AF7E-FDBB-4E0E-97DA-862F8D5BA035}"/>
                    </a:ext>
                  </a:extLst>
                </p:cNvPr>
                <p:cNvSpPr>
                  <a:spLocks noChangeArrowheads="1"/>
                </p:cNvSpPr>
                <p:nvPr/>
              </p:nvSpPr>
              <p:spPr bwMode="auto">
                <a:xfrm>
                  <a:off x="0" y="3898"/>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43</a:t>
                  </a:r>
                </a:p>
              </p:txBody>
            </p:sp>
            <p:sp>
              <p:nvSpPr>
                <p:cNvPr id="60497" name="Rectangle 170">
                  <a:extLst>
                    <a:ext uri="{FF2B5EF4-FFF2-40B4-BE49-F238E27FC236}">
                      <a16:creationId xmlns:a16="http://schemas.microsoft.com/office/drawing/2014/main" id="{981C46FF-6C5C-DF40-9C3A-6029EA141502}"/>
                    </a:ext>
                  </a:extLst>
                </p:cNvPr>
                <p:cNvSpPr>
                  <a:spLocks noChangeArrowheads="1"/>
                </p:cNvSpPr>
                <p:nvPr/>
              </p:nvSpPr>
              <p:spPr bwMode="auto">
                <a:xfrm>
                  <a:off x="0" y="3898"/>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5" name="Group 171">
                <a:extLst>
                  <a:ext uri="{FF2B5EF4-FFF2-40B4-BE49-F238E27FC236}">
                    <a16:creationId xmlns:a16="http://schemas.microsoft.com/office/drawing/2014/main" id="{DC2C58AE-D454-CFB2-892F-DE539B8F2C77}"/>
                  </a:ext>
                </a:extLst>
              </p:cNvPr>
              <p:cNvGrpSpPr>
                <a:grpSpLocks/>
              </p:cNvGrpSpPr>
              <p:nvPr/>
            </p:nvGrpSpPr>
            <p:grpSpPr bwMode="auto">
              <a:xfrm>
                <a:off x="1595" y="3898"/>
                <a:ext cx="1592" cy="288"/>
                <a:chOff x="1595" y="3898"/>
                <a:chExt cx="1592" cy="288"/>
              </a:xfrm>
            </p:grpSpPr>
            <p:sp>
              <p:nvSpPr>
                <p:cNvPr id="60494" name="Rectangle 172">
                  <a:extLst>
                    <a:ext uri="{FF2B5EF4-FFF2-40B4-BE49-F238E27FC236}">
                      <a16:creationId xmlns:a16="http://schemas.microsoft.com/office/drawing/2014/main" id="{4D99BA13-2AC7-D130-9CAB-6E589F96758A}"/>
                    </a:ext>
                  </a:extLst>
                </p:cNvPr>
                <p:cNvSpPr>
                  <a:spLocks noChangeArrowheads="1"/>
                </p:cNvSpPr>
                <p:nvPr/>
              </p:nvSpPr>
              <p:spPr bwMode="auto">
                <a:xfrm>
                  <a:off x="1595" y="3898"/>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9</a:t>
                  </a:r>
                </a:p>
              </p:txBody>
            </p:sp>
            <p:sp>
              <p:nvSpPr>
                <p:cNvPr id="60495" name="Rectangle 173">
                  <a:extLst>
                    <a:ext uri="{FF2B5EF4-FFF2-40B4-BE49-F238E27FC236}">
                      <a16:creationId xmlns:a16="http://schemas.microsoft.com/office/drawing/2014/main" id="{03C5ED99-17B0-FA07-26C2-BC7CD7D24F3A}"/>
                    </a:ext>
                  </a:extLst>
                </p:cNvPr>
                <p:cNvSpPr>
                  <a:spLocks noChangeArrowheads="1"/>
                </p:cNvSpPr>
                <p:nvPr/>
              </p:nvSpPr>
              <p:spPr bwMode="auto">
                <a:xfrm>
                  <a:off x="1595" y="3898"/>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6" name="Group 174">
                <a:extLst>
                  <a:ext uri="{FF2B5EF4-FFF2-40B4-BE49-F238E27FC236}">
                    <a16:creationId xmlns:a16="http://schemas.microsoft.com/office/drawing/2014/main" id="{BB766BE9-EE3F-57B8-92ED-6F3DA0CDDED3}"/>
                  </a:ext>
                </a:extLst>
              </p:cNvPr>
              <p:cNvGrpSpPr>
                <a:grpSpLocks/>
              </p:cNvGrpSpPr>
              <p:nvPr/>
            </p:nvGrpSpPr>
            <p:grpSpPr bwMode="auto">
              <a:xfrm>
                <a:off x="3187" y="3898"/>
                <a:ext cx="1592" cy="288"/>
                <a:chOff x="3187" y="3898"/>
                <a:chExt cx="1592" cy="288"/>
              </a:xfrm>
            </p:grpSpPr>
            <p:sp>
              <p:nvSpPr>
                <p:cNvPr id="60492" name="Rectangle 175">
                  <a:extLst>
                    <a:ext uri="{FF2B5EF4-FFF2-40B4-BE49-F238E27FC236}">
                      <a16:creationId xmlns:a16="http://schemas.microsoft.com/office/drawing/2014/main" id="{287460BD-4F36-C85B-095F-336568538254}"/>
                    </a:ext>
                  </a:extLst>
                </p:cNvPr>
                <p:cNvSpPr>
                  <a:spLocks noChangeArrowheads="1"/>
                </p:cNvSpPr>
                <p:nvPr/>
              </p:nvSpPr>
              <p:spPr bwMode="auto">
                <a:xfrm>
                  <a:off x="3187" y="3898"/>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10 ½</a:t>
                  </a:r>
                </a:p>
              </p:txBody>
            </p:sp>
            <p:sp>
              <p:nvSpPr>
                <p:cNvPr id="60493" name="Rectangle 176">
                  <a:extLst>
                    <a:ext uri="{FF2B5EF4-FFF2-40B4-BE49-F238E27FC236}">
                      <a16:creationId xmlns:a16="http://schemas.microsoft.com/office/drawing/2014/main" id="{983042F0-D254-EAFB-2157-04291C732723}"/>
                    </a:ext>
                  </a:extLst>
                </p:cNvPr>
                <p:cNvSpPr>
                  <a:spLocks noChangeArrowheads="1"/>
                </p:cNvSpPr>
                <p:nvPr/>
              </p:nvSpPr>
              <p:spPr bwMode="auto">
                <a:xfrm>
                  <a:off x="3187" y="3898"/>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7" name="Group 177">
                <a:extLst>
                  <a:ext uri="{FF2B5EF4-FFF2-40B4-BE49-F238E27FC236}">
                    <a16:creationId xmlns:a16="http://schemas.microsoft.com/office/drawing/2014/main" id="{EF340F8A-CF98-4FDE-6820-509F60029168}"/>
                  </a:ext>
                </a:extLst>
              </p:cNvPr>
              <p:cNvGrpSpPr>
                <a:grpSpLocks/>
              </p:cNvGrpSpPr>
              <p:nvPr/>
            </p:nvGrpSpPr>
            <p:grpSpPr bwMode="auto">
              <a:xfrm>
                <a:off x="4779" y="3898"/>
                <a:ext cx="1592" cy="288"/>
                <a:chOff x="4779" y="3898"/>
                <a:chExt cx="1592" cy="288"/>
              </a:xfrm>
            </p:grpSpPr>
            <p:sp>
              <p:nvSpPr>
                <p:cNvPr id="60490" name="Rectangle 178">
                  <a:extLst>
                    <a:ext uri="{FF2B5EF4-FFF2-40B4-BE49-F238E27FC236}">
                      <a16:creationId xmlns:a16="http://schemas.microsoft.com/office/drawing/2014/main" id="{9456043A-0427-6DCB-38B0-7444EAE87DDF}"/>
                    </a:ext>
                  </a:extLst>
                </p:cNvPr>
                <p:cNvSpPr>
                  <a:spLocks noChangeArrowheads="1"/>
                </p:cNvSpPr>
                <p:nvPr/>
              </p:nvSpPr>
              <p:spPr bwMode="auto">
                <a:xfrm>
                  <a:off x="4779" y="3898"/>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9 ½</a:t>
                  </a:r>
                </a:p>
              </p:txBody>
            </p:sp>
            <p:sp>
              <p:nvSpPr>
                <p:cNvPr id="60491" name="Rectangle 179">
                  <a:extLst>
                    <a:ext uri="{FF2B5EF4-FFF2-40B4-BE49-F238E27FC236}">
                      <a16:creationId xmlns:a16="http://schemas.microsoft.com/office/drawing/2014/main" id="{C21BBE93-CCD8-0C95-E673-95C529ACB525}"/>
                    </a:ext>
                  </a:extLst>
                </p:cNvPr>
                <p:cNvSpPr>
                  <a:spLocks noChangeArrowheads="1"/>
                </p:cNvSpPr>
                <p:nvPr/>
              </p:nvSpPr>
              <p:spPr bwMode="auto">
                <a:xfrm>
                  <a:off x="4779" y="3898"/>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8" name="Group 180">
                <a:extLst>
                  <a:ext uri="{FF2B5EF4-FFF2-40B4-BE49-F238E27FC236}">
                    <a16:creationId xmlns:a16="http://schemas.microsoft.com/office/drawing/2014/main" id="{001164D9-9A1C-7CFD-9AE6-1453D3A1B448}"/>
                  </a:ext>
                </a:extLst>
              </p:cNvPr>
              <p:cNvGrpSpPr>
                <a:grpSpLocks/>
              </p:cNvGrpSpPr>
              <p:nvPr/>
            </p:nvGrpSpPr>
            <p:grpSpPr bwMode="auto">
              <a:xfrm>
                <a:off x="0" y="4186"/>
                <a:ext cx="1595" cy="288"/>
                <a:chOff x="0" y="4186"/>
                <a:chExt cx="1595" cy="288"/>
              </a:xfrm>
            </p:grpSpPr>
            <p:sp>
              <p:nvSpPr>
                <p:cNvPr id="60488" name="Rectangle 181">
                  <a:extLst>
                    <a:ext uri="{FF2B5EF4-FFF2-40B4-BE49-F238E27FC236}">
                      <a16:creationId xmlns:a16="http://schemas.microsoft.com/office/drawing/2014/main" id="{DCAA0072-39AC-058C-598B-D40A42174337}"/>
                    </a:ext>
                  </a:extLst>
                </p:cNvPr>
                <p:cNvSpPr>
                  <a:spLocks noChangeArrowheads="1"/>
                </p:cNvSpPr>
                <p:nvPr/>
              </p:nvSpPr>
              <p:spPr bwMode="auto">
                <a:xfrm>
                  <a:off x="0" y="4186"/>
                  <a:ext cx="15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44</a:t>
                  </a:r>
                </a:p>
              </p:txBody>
            </p:sp>
            <p:sp>
              <p:nvSpPr>
                <p:cNvPr id="60489" name="Rectangle 182">
                  <a:extLst>
                    <a:ext uri="{FF2B5EF4-FFF2-40B4-BE49-F238E27FC236}">
                      <a16:creationId xmlns:a16="http://schemas.microsoft.com/office/drawing/2014/main" id="{9341841E-9BB4-96AA-7515-CDE6D33E7EF3}"/>
                    </a:ext>
                  </a:extLst>
                </p:cNvPr>
                <p:cNvSpPr>
                  <a:spLocks noChangeArrowheads="1"/>
                </p:cNvSpPr>
                <p:nvPr/>
              </p:nvSpPr>
              <p:spPr bwMode="auto">
                <a:xfrm>
                  <a:off x="0" y="4186"/>
                  <a:ext cx="1595"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79" name="Group 183">
                <a:extLst>
                  <a:ext uri="{FF2B5EF4-FFF2-40B4-BE49-F238E27FC236}">
                    <a16:creationId xmlns:a16="http://schemas.microsoft.com/office/drawing/2014/main" id="{9CE93900-DE60-6CD7-3E5F-88AD745AC018}"/>
                  </a:ext>
                </a:extLst>
              </p:cNvPr>
              <p:cNvGrpSpPr>
                <a:grpSpLocks/>
              </p:cNvGrpSpPr>
              <p:nvPr/>
            </p:nvGrpSpPr>
            <p:grpSpPr bwMode="auto">
              <a:xfrm>
                <a:off x="1595" y="4186"/>
                <a:ext cx="1592" cy="288"/>
                <a:chOff x="1595" y="4186"/>
                <a:chExt cx="1592" cy="288"/>
              </a:xfrm>
            </p:grpSpPr>
            <p:sp>
              <p:nvSpPr>
                <p:cNvPr id="60486" name="Rectangle 184">
                  <a:extLst>
                    <a:ext uri="{FF2B5EF4-FFF2-40B4-BE49-F238E27FC236}">
                      <a16:creationId xmlns:a16="http://schemas.microsoft.com/office/drawing/2014/main" id="{E34F29EE-F4D1-5E0A-CB6C-C5491C8C32CE}"/>
                    </a:ext>
                  </a:extLst>
                </p:cNvPr>
                <p:cNvSpPr>
                  <a:spLocks noChangeArrowheads="1"/>
                </p:cNvSpPr>
                <p:nvPr/>
              </p:nvSpPr>
              <p:spPr bwMode="auto">
                <a:xfrm>
                  <a:off x="1595" y="4186"/>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9 ½</a:t>
                  </a:r>
                </a:p>
              </p:txBody>
            </p:sp>
            <p:sp>
              <p:nvSpPr>
                <p:cNvPr id="60487" name="Rectangle 185">
                  <a:extLst>
                    <a:ext uri="{FF2B5EF4-FFF2-40B4-BE49-F238E27FC236}">
                      <a16:creationId xmlns:a16="http://schemas.microsoft.com/office/drawing/2014/main" id="{6E868044-B04B-B376-C494-117041A30A55}"/>
                    </a:ext>
                  </a:extLst>
                </p:cNvPr>
                <p:cNvSpPr>
                  <a:spLocks noChangeArrowheads="1"/>
                </p:cNvSpPr>
                <p:nvPr/>
              </p:nvSpPr>
              <p:spPr bwMode="auto">
                <a:xfrm>
                  <a:off x="1595" y="4186"/>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80" name="Group 186">
                <a:extLst>
                  <a:ext uri="{FF2B5EF4-FFF2-40B4-BE49-F238E27FC236}">
                    <a16:creationId xmlns:a16="http://schemas.microsoft.com/office/drawing/2014/main" id="{F89C58B6-5BF0-A2A2-C518-07FD1E60FE88}"/>
                  </a:ext>
                </a:extLst>
              </p:cNvPr>
              <p:cNvGrpSpPr>
                <a:grpSpLocks/>
              </p:cNvGrpSpPr>
              <p:nvPr/>
            </p:nvGrpSpPr>
            <p:grpSpPr bwMode="auto">
              <a:xfrm>
                <a:off x="3187" y="4186"/>
                <a:ext cx="1592" cy="288"/>
                <a:chOff x="3187" y="4186"/>
                <a:chExt cx="1592" cy="288"/>
              </a:xfrm>
            </p:grpSpPr>
            <p:sp>
              <p:nvSpPr>
                <p:cNvPr id="60484" name="Rectangle 187">
                  <a:extLst>
                    <a:ext uri="{FF2B5EF4-FFF2-40B4-BE49-F238E27FC236}">
                      <a16:creationId xmlns:a16="http://schemas.microsoft.com/office/drawing/2014/main" id="{97D89CA4-BB29-38EE-621D-8D277234849F}"/>
                    </a:ext>
                  </a:extLst>
                </p:cNvPr>
                <p:cNvSpPr>
                  <a:spLocks noChangeArrowheads="1"/>
                </p:cNvSpPr>
                <p:nvPr/>
              </p:nvSpPr>
              <p:spPr bwMode="auto">
                <a:xfrm>
                  <a:off x="3187" y="4186"/>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11</a:t>
                  </a:r>
                </a:p>
              </p:txBody>
            </p:sp>
            <p:sp>
              <p:nvSpPr>
                <p:cNvPr id="60485" name="Rectangle 188">
                  <a:extLst>
                    <a:ext uri="{FF2B5EF4-FFF2-40B4-BE49-F238E27FC236}">
                      <a16:creationId xmlns:a16="http://schemas.microsoft.com/office/drawing/2014/main" id="{88B64F5B-DE93-C1E8-67B2-F91701702F97}"/>
                    </a:ext>
                  </a:extLst>
                </p:cNvPr>
                <p:cNvSpPr>
                  <a:spLocks noChangeArrowheads="1"/>
                </p:cNvSpPr>
                <p:nvPr/>
              </p:nvSpPr>
              <p:spPr bwMode="auto">
                <a:xfrm>
                  <a:off x="3187" y="4186"/>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0481" name="Group 189">
                <a:extLst>
                  <a:ext uri="{FF2B5EF4-FFF2-40B4-BE49-F238E27FC236}">
                    <a16:creationId xmlns:a16="http://schemas.microsoft.com/office/drawing/2014/main" id="{B227B304-C082-5CD0-0664-DC653FD31E7F}"/>
                  </a:ext>
                </a:extLst>
              </p:cNvPr>
              <p:cNvGrpSpPr>
                <a:grpSpLocks/>
              </p:cNvGrpSpPr>
              <p:nvPr/>
            </p:nvGrpSpPr>
            <p:grpSpPr bwMode="auto">
              <a:xfrm>
                <a:off x="4779" y="4186"/>
                <a:ext cx="1592" cy="288"/>
                <a:chOff x="4779" y="4186"/>
                <a:chExt cx="1592" cy="288"/>
              </a:xfrm>
            </p:grpSpPr>
            <p:sp>
              <p:nvSpPr>
                <p:cNvPr id="60482" name="Rectangle 190">
                  <a:extLst>
                    <a:ext uri="{FF2B5EF4-FFF2-40B4-BE49-F238E27FC236}">
                      <a16:creationId xmlns:a16="http://schemas.microsoft.com/office/drawing/2014/main" id="{756FB4CC-3FED-AE4B-EA01-E727095A23E4}"/>
                    </a:ext>
                  </a:extLst>
                </p:cNvPr>
                <p:cNvSpPr>
                  <a:spLocks noChangeArrowheads="1"/>
                </p:cNvSpPr>
                <p:nvPr/>
              </p:nvSpPr>
              <p:spPr bwMode="auto">
                <a:xfrm>
                  <a:off x="4779" y="4186"/>
                  <a:ext cx="1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1800">
                      <a:latin typeface="Arial" panose="020B0604020202020204" pitchFamily="34" charset="0"/>
                    </a:rPr>
                    <a:t>10</a:t>
                  </a:r>
                </a:p>
              </p:txBody>
            </p:sp>
            <p:sp>
              <p:nvSpPr>
                <p:cNvPr id="60483" name="Rectangle 191">
                  <a:extLst>
                    <a:ext uri="{FF2B5EF4-FFF2-40B4-BE49-F238E27FC236}">
                      <a16:creationId xmlns:a16="http://schemas.microsoft.com/office/drawing/2014/main" id="{C1B784F2-6B42-F01C-0CD5-723CF303A8F7}"/>
                    </a:ext>
                  </a:extLst>
                </p:cNvPr>
                <p:cNvSpPr>
                  <a:spLocks noChangeArrowheads="1"/>
                </p:cNvSpPr>
                <p:nvPr/>
              </p:nvSpPr>
              <p:spPr bwMode="auto">
                <a:xfrm>
                  <a:off x="4779" y="4186"/>
                  <a:ext cx="1592"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60421" name="Rectangle 192">
              <a:extLst>
                <a:ext uri="{FF2B5EF4-FFF2-40B4-BE49-F238E27FC236}">
                  <a16:creationId xmlns:a16="http://schemas.microsoft.com/office/drawing/2014/main" id="{467AC972-C0B7-A19F-A6D1-20045DB9E81D}"/>
                </a:ext>
              </a:extLst>
            </p:cNvPr>
            <p:cNvSpPr>
              <a:spLocks noChangeArrowheads="1"/>
            </p:cNvSpPr>
            <p:nvPr/>
          </p:nvSpPr>
          <p:spPr bwMode="auto">
            <a:xfrm>
              <a:off x="-3" y="-3"/>
              <a:ext cx="6377" cy="4480"/>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sp>
        <p:nvSpPr>
          <p:cNvPr id="60419" name="Text Box 193">
            <a:extLst>
              <a:ext uri="{FF2B5EF4-FFF2-40B4-BE49-F238E27FC236}">
                <a16:creationId xmlns:a16="http://schemas.microsoft.com/office/drawing/2014/main" id="{3916D08A-6096-264D-DEC8-3BEF55DA7306}"/>
              </a:ext>
            </a:extLst>
          </p:cNvPr>
          <p:cNvSpPr txBox="1">
            <a:spLocks noChangeArrowheads="1"/>
          </p:cNvSpPr>
          <p:nvPr/>
        </p:nvSpPr>
        <p:spPr bwMode="auto">
          <a:xfrm>
            <a:off x="2286000" y="381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spcBef>
                <a:spcPct val="50000"/>
              </a:spcBef>
            </a:pPr>
            <a:r>
              <a:rPr lang="nl-NL" altLang="nl-NL" b="1">
                <a:latin typeface="Arial" panose="020B0604020202020204" pitchFamily="34" charset="0"/>
              </a:rPr>
              <a:t>Shoe sizes</a:t>
            </a:r>
          </a:p>
        </p:txBody>
      </p:sp>
    </p:spTree>
  </p:cSld>
  <p:clrMapOvr>
    <a:masterClrMapping/>
  </p:clrMapOvr>
  <p:transition advTm="2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descr="telraam1">
            <a:extLst>
              <a:ext uri="{FF2B5EF4-FFF2-40B4-BE49-F238E27FC236}">
                <a16:creationId xmlns:a16="http://schemas.microsoft.com/office/drawing/2014/main" id="{7F0827DE-89ED-FC8F-6785-5745ED5DC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22475"/>
            <a:ext cx="43434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1027" descr="telraam3">
            <a:extLst>
              <a:ext uri="{FF2B5EF4-FFF2-40B4-BE49-F238E27FC236}">
                <a16:creationId xmlns:a16="http://schemas.microsoft.com/office/drawing/2014/main" id="{2A9E04BC-9E04-ED45-03C8-A8EE8FFEB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09600"/>
            <a:ext cx="4210050"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AutoShape 1028">
            <a:extLst>
              <a:ext uri="{FF2B5EF4-FFF2-40B4-BE49-F238E27FC236}">
                <a16:creationId xmlns:a16="http://schemas.microsoft.com/office/drawing/2014/main" id="{113A4F26-34B4-984B-1611-1A9FF4FFA7EE}"/>
              </a:ext>
            </a:extLst>
          </p:cNvPr>
          <p:cNvSpPr>
            <a:spLocks noChangeArrowheads="1"/>
          </p:cNvSpPr>
          <p:nvPr/>
        </p:nvSpPr>
        <p:spPr bwMode="auto">
          <a:xfrm flipH="1" flipV="1">
            <a:off x="228600" y="1981200"/>
            <a:ext cx="381000" cy="2514600"/>
          </a:xfrm>
          <a:prstGeom prst="triangle">
            <a:avLst>
              <a:gd name="adj" fmla="val 10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Tree>
  </p:cSld>
  <p:clrMapOvr>
    <a:masterClrMapping/>
  </p:clrMapOvr>
  <p:transition advTm="2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7" descr="na_brownies">
            <a:extLst>
              <a:ext uri="{FF2B5EF4-FFF2-40B4-BE49-F238E27FC236}">
                <a16:creationId xmlns:a16="http://schemas.microsoft.com/office/drawing/2014/main" id="{F323C3ED-DE13-E287-B071-1C90803A2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404813"/>
            <a:ext cx="43656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3" name="Group 56">
            <a:extLst>
              <a:ext uri="{FF2B5EF4-FFF2-40B4-BE49-F238E27FC236}">
                <a16:creationId xmlns:a16="http://schemas.microsoft.com/office/drawing/2014/main" id="{287DEB38-8E1F-E21A-5F7B-80DA60EE8000}"/>
              </a:ext>
            </a:extLst>
          </p:cNvPr>
          <p:cNvGrpSpPr>
            <a:grpSpLocks/>
          </p:cNvGrpSpPr>
          <p:nvPr/>
        </p:nvGrpSpPr>
        <p:grpSpPr bwMode="auto">
          <a:xfrm>
            <a:off x="0" y="4038600"/>
            <a:ext cx="9144000" cy="2057400"/>
            <a:chOff x="0" y="2304"/>
            <a:chExt cx="5760" cy="1296"/>
          </a:xfrm>
        </p:grpSpPr>
        <p:grpSp>
          <p:nvGrpSpPr>
            <p:cNvPr id="61448" name="Group 49">
              <a:extLst>
                <a:ext uri="{FF2B5EF4-FFF2-40B4-BE49-F238E27FC236}">
                  <a16:creationId xmlns:a16="http://schemas.microsoft.com/office/drawing/2014/main" id="{538D28B7-FC72-ACBB-53FB-A91664E29DA8}"/>
                </a:ext>
              </a:extLst>
            </p:cNvPr>
            <p:cNvGrpSpPr>
              <a:grpSpLocks/>
            </p:cNvGrpSpPr>
            <p:nvPr/>
          </p:nvGrpSpPr>
          <p:grpSpPr bwMode="auto">
            <a:xfrm>
              <a:off x="0" y="2304"/>
              <a:ext cx="5760" cy="1296"/>
              <a:chOff x="0" y="0"/>
              <a:chExt cx="5760" cy="1296"/>
            </a:xfrm>
          </p:grpSpPr>
          <p:sp>
            <p:nvSpPr>
              <p:cNvPr id="61450" name="Rectangle 48">
                <a:extLst>
                  <a:ext uri="{FF2B5EF4-FFF2-40B4-BE49-F238E27FC236}">
                    <a16:creationId xmlns:a16="http://schemas.microsoft.com/office/drawing/2014/main" id="{BEFD397D-169B-7856-5BBF-2AC8D59EBE43}"/>
                  </a:ext>
                </a:extLst>
              </p:cNvPr>
              <p:cNvSpPr>
                <a:spLocks noChangeArrowheads="1"/>
              </p:cNvSpPr>
              <p:nvPr/>
            </p:nvSpPr>
            <p:spPr bwMode="auto">
              <a:xfrm>
                <a:off x="0" y="0"/>
                <a:ext cx="5760" cy="129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61451" name="Rectangle 46">
                <a:extLst>
                  <a:ext uri="{FF2B5EF4-FFF2-40B4-BE49-F238E27FC236}">
                    <a16:creationId xmlns:a16="http://schemas.microsoft.com/office/drawing/2014/main" id="{5A35B161-6700-B140-95C0-01AB5073F66A}"/>
                  </a:ext>
                </a:extLst>
              </p:cNvPr>
              <p:cNvSpPr>
                <a:spLocks noChangeArrowheads="1"/>
              </p:cNvSpPr>
              <p:nvPr/>
            </p:nvSpPr>
            <p:spPr bwMode="auto">
              <a:xfrm>
                <a:off x="0" y="0"/>
                <a:ext cx="5760" cy="129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Times New Roman" panose="02020603050405020304" pitchFamily="18" charset="0"/>
                  </a:rPr>
                  <a:t>  </a:t>
                </a:r>
                <a:r>
                  <a:rPr lang="nl-NL" altLang="nl-NL" sz="12900">
                    <a:latin typeface="Times New Roman" panose="02020603050405020304" pitchFamily="18" charset="0"/>
                  </a:rPr>
                  <a:t> </a:t>
                </a:r>
                <a:r>
                  <a:rPr lang="nl-NL" altLang="nl-NL">
                    <a:latin typeface="Times New Roman" panose="02020603050405020304" pitchFamily="18" charset="0"/>
                  </a:rPr>
                  <a:t>                                            </a:t>
                </a:r>
              </a:p>
            </p:txBody>
          </p:sp>
        </p:grpSp>
        <p:sp>
          <p:nvSpPr>
            <p:cNvPr id="61449" name="Rectangle 50">
              <a:extLst>
                <a:ext uri="{FF2B5EF4-FFF2-40B4-BE49-F238E27FC236}">
                  <a16:creationId xmlns:a16="http://schemas.microsoft.com/office/drawing/2014/main" id="{D51DBDCD-1F7C-EA4E-12BD-33422D399AB7}"/>
                </a:ext>
              </a:extLst>
            </p:cNvPr>
            <p:cNvSpPr>
              <a:spLocks noChangeArrowheads="1"/>
            </p:cNvSpPr>
            <p:nvPr/>
          </p:nvSpPr>
          <p:spPr bwMode="auto">
            <a:xfrm>
              <a:off x="0" y="2304"/>
              <a:ext cx="5760"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sz="2000">
                <a:latin typeface="Times New Roman" panose="02020603050405020304" pitchFamily="18" charset="0"/>
              </a:endParaRPr>
            </a:p>
          </p:txBody>
        </p:sp>
      </p:grpSp>
      <p:grpSp>
        <p:nvGrpSpPr>
          <p:cNvPr id="61444" name="Group 54">
            <a:extLst>
              <a:ext uri="{FF2B5EF4-FFF2-40B4-BE49-F238E27FC236}">
                <a16:creationId xmlns:a16="http://schemas.microsoft.com/office/drawing/2014/main" id="{5E8899B9-EDFE-CCCB-210F-D2D19C5183AB}"/>
              </a:ext>
            </a:extLst>
          </p:cNvPr>
          <p:cNvGrpSpPr>
            <a:grpSpLocks/>
          </p:cNvGrpSpPr>
          <p:nvPr/>
        </p:nvGrpSpPr>
        <p:grpSpPr bwMode="auto">
          <a:xfrm>
            <a:off x="684213" y="2781300"/>
            <a:ext cx="5867400" cy="3086100"/>
            <a:chOff x="-1079764" y="0"/>
            <a:chExt cx="5867400" cy="2393"/>
          </a:xfrm>
        </p:grpSpPr>
        <p:sp>
          <p:nvSpPr>
            <p:cNvPr id="61446" name="Rectangle 51">
              <a:extLst>
                <a:ext uri="{FF2B5EF4-FFF2-40B4-BE49-F238E27FC236}">
                  <a16:creationId xmlns:a16="http://schemas.microsoft.com/office/drawing/2014/main" id="{B33D4912-A71F-ACB2-D231-26F5EE1D846F}"/>
                </a:ext>
              </a:extLst>
            </p:cNvPr>
            <p:cNvSpPr>
              <a:spLocks noChangeArrowheads="1"/>
            </p:cNvSpPr>
            <p:nvPr/>
          </p:nvSpPr>
          <p:spPr bwMode="auto">
            <a:xfrm>
              <a:off x="1" y="0"/>
              <a:ext cx="0" cy="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61447" name="Rectangle 52">
              <a:extLst>
                <a:ext uri="{FF2B5EF4-FFF2-40B4-BE49-F238E27FC236}">
                  <a16:creationId xmlns:a16="http://schemas.microsoft.com/office/drawing/2014/main" id="{61102898-F2AA-165C-5BF7-2FCDACD5EBFA}"/>
                </a:ext>
              </a:extLst>
            </p:cNvPr>
            <p:cNvSpPr>
              <a:spLocks noChangeArrowheads="1"/>
            </p:cNvSpPr>
            <p:nvPr/>
          </p:nvSpPr>
          <p:spPr bwMode="auto">
            <a:xfrm>
              <a:off x="-1079764" y="322"/>
              <a:ext cx="5867400" cy="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Arial" panose="020B0604020202020204" pitchFamily="34" charset="0"/>
                </a:rPr>
                <a:t>     </a:t>
              </a:r>
              <a:r>
                <a:rPr lang="nl-NL" altLang="nl-NL" sz="3600" b="1">
                  <a:latin typeface="Arial" panose="020B0604020202020204" pitchFamily="34" charset="0"/>
                </a:rPr>
                <a:t>Brownies</a:t>
              </a:r>
              <a:r>
                <a:rPr lang="nl-NL" altLang="nl-NL" sz="3600" b="1">
                  <a:solidFill>
                    <a:srgbClr val="000000"/>
                  </a:solidFill>
                  <a:latin typeface="Arial" panose="020B0604020202020204" pitchFamily="34" charset="0"/>
                  <a:cs typeface="Arial" panose="020B0604020202020204" pitchFamily="34" charset="0"/>
                </a:rPr>
                <a:t>,</a:t>
              </a:r>
              <a:r>
                <a:rPr lang="nl-NL" altLang="nl-NL" b="1">
                  <a:solidFill>
                    <a:srgbClr val="000000"/>
                  </a:solidFill>
                  <a:latin typeface="Arial" panose="020B0604020202020204" pitchFamily="34" charset="0"/>
                  <a:cs typeface="Arial" panose="020B0604020202020204" pitchFamily="34" charset="0"/>
                </a:rPr>
                <a:t> 4 personna</a:t>
              </a:r>
              <a:endParaRPr lang="nl-NL" altLang="nl-NL">
                <a:solidFill>
                  <a:srgbClr val="000000"/>
                </a:solidFill>
                <a:latin typeface="Arial" panose="020B0604020202020204" pitchFamily="34" charset="0"/>
                <a:cs typeface="Arial" panose="020B0604020202020204" pitchFamily="34" charset="0"/>
              </a:endParaRPr>
            </a:p>
            <a:p>
              <a:pPr lvl="1"/>
              <a:r>
                <a:rPr lang="nl-NL" altLang="nl-NL">
                  <a:solidFill>
                    <a:srgbClr val="000000"/>
                  </a:solidFill>
                  <a:latin typeface="Arial" panose="020B0604020202020204" pitchFamily="34" charset="0"/>
                  <a:cs typeface="Arial" panose="020B0604020202020204" pitchFamily="34" charset="0"/>
                </a:rPr>
                <a:t>                                                 </a:t>
              </a:r>
            </a:p>
            <a:p>
              <a:pPr lvl="1">
                <a:buFontTx/>
                <a:buChar char="•"/>
              </a:pPr>
              <a:r>
                <a:rPr lang="nl-NL" altLang="nl-NL" b="1">
                  <a:solidFill>
                    <a:srgbClr val="000000"/>
                  </a:solidFill>
                  <a:latin typeface="Arial" panose="020B0604020202020204" pitchFamily="34" charset="0"/>
                  <a:cs typeface="Arial" panose="020B0604020202020204" pitchFamily="34" charset="0"/>
                </a:rPr>
                <a:t> 1 pak browniemix (360 g) </a:t>
              </a:r>
            </a:p>
            <a:p>
              <a:pPr lvl="1">
                <a:buFontTx/>
                <a:buChar char="•"/>
              </a:pPr>
              <a:r>
                <a:rPr lang="nl-NL" altLang="nl-NL" b="1">
                  <a:solidFill>
                    <a:schemeClr val="tx2"/>
                  </a:solidFill>
                  <a:latin typeface="Arial" panose="020B0604020202020204" pitchFamily="34" charset="0"/>
                  <a:cs typeface="Arial" panose="020B0604020202020204" pitchFamily="34" charset="0"/>
                </a:rPr>
                <a:t> 1 zakje ongezouten cashewnoten (150 g) </a:t>
              </a:r>
            </a:p>
            <a:p>
              <a:pPr lvl="1">
                <a:buFontTx/>
                <a:buChar char="•"/>
              </a:pPr>
              <a:r>
                <a:rPr lang="nl-NL" altLang="nl-NL" b="1">
                  <a:solidFill>
                    <a:srgbClr val="000000"/>
                  </a:solidFill>
                  <a:latin typeface="Arial" panose="020B0604020202020204" pitchFamily="34" charset="0"/>
                  <a:cs typeface="Arial" panose="020B0604020202020204" pitchFamily="34" charset="0"/>
                </a:rPr>
                <a:t> 100 g gewelde abrikozen (zakje à 200 g) </a:t>
              </a:r>
            </a:p>
            <a:p>
              <a:pPr lvl="1">
                <a:buFontTx/>
                <a:buChar char="•"/>
              </a:pPr>
              <a:r>
                <a:rPr lang="nl-NL" altLang="nl-NL" b="1">
                  <a:solidFill>
                    <a:srgbClr val="000000"/>
                  </a:solidFill>
                  <a:latin typeface="Arial" panose="020B0604020202020204" pitchFamily="34" charset="0"/>
                  <a:cs typeface="Arial" panose="020B0604020202020204" pitchFamily="34" charset="0"/>
                </a:rPr>
                <a:t> 1 bekertje slagroom (à 125 ml) </a:t>
              </a:r>
            </a:p>
            <a:p>
              <a:pPr lvl="1">
                <a:buFontTx/>
                <a:buChar char="•"/>
              </a:pPr>
              <a:r>
                <a:rPr lang="nl-NL" altLang="nl-NL" b="1">
                  <a:solidFill>
                    <a:srgbClr val="000000"/>
                  </a:solidFill>
                  <a:latin typeface="Arial" panose="020B0604020202020204" pitchFamily="34" charset="0"/>
                  <a:cs typeface="Arial" panose="020B0604020202020204" pitchFamily="34" charset="0"/>
                </a:rPr>
                <a:t> ½ eetlepel honing </a:t>
              </a:r>
            </a:p>
            <a:p>
              <a:endParaRPr lang="nl-NL" altLang="nl-NL" sz="2000">
                <a:solidFill>
                  <a:srgbClr val="000000"/>
                </a:solidFill>
                <a:latin typeface="Arial" panose="020B0604020202020204" pitchFamily="34" charset="0"/>
                <a:cs typeface="Arial" panose="020B0604020202020204" pitchFamily="34" charset="0"/>
              </a:endParaRPr>
            </a:p>
          </p:txBody>
        </p:sp>
      </p:grpSp>
      <p:sp>
        <p:nvSpPr>
          <p:cNvPr id="61445" name="Text Box 57">
            <a:extLst>
              <a:ext uri="{FF2B5EF4-FFF2-40B4-BE49-F238E27FC236}">
                <a16:creationId xmlns:a16="http://schemas.microsoft.com/office/drawing/2014/main" id="{E89D4A3A-D709-A1B5-0D37-13338226E1DF}"/>
              </a:ext>
            </a:extLst>
          </p:cNvPr>
          <p:cNvSpPr txBox="1">
            <a:spLocks noChangeArrowheads="1"/>
          </p:cNvSpPr>
          <p:nvPr/>
        </p:nvSpPr>
        <p:spPr bwMode="auto">
          <a:xfrm>
            <a:off x="1331913" y="90805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spcBef>
                <a:spcPct val="50000"/>
              </a:spcBef>
            </a:pPr>
            <a:r>
              <a:rPr lang="nl-NL" altLang="nl-NL" b="1">
                <a:latin typeface="Arial" panose="020B0604020202020204" pitchFamily="34" charset="0"/>
              </a:rPr>
              <a:t>Recipe</a:t>
            </a:r>
          </a:p>
        </p:txBody>
      </p:sp>
    </p:spTree>
  </p:cSld>
  <p:clrMapOvr>
    <a:masterClrMapping/>
  </p:clrMapOvr>
  <p:transition advTm="2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5">
            <a:extLst>
              <a:ext uri="{FF2B5EF4-FFF2-40B4-BE49-F238E27FC236}">
                <a16:creationId xmlns:a16="http://schemas.microsoft.com/office/drawing/2014/main" id="{7B8B3C39-D590-28E3-94B2-2EA390465305}"/>
              </a:ext>
            </a:extLst>
          </p:cNvPr>
          <p:cNvGrpSpPr>
            <a:grpSpLocks/>
          </p:cNvGrpSpPr>
          <p:nvPr/>
        </p:nvGrpSpPr>
        <p:grpSpPr bwMode="auto">
          <a:xfrm>
            <a:off x="0" y="2263775"/>
            <a:ext cx="9144000" cy="2286000"/>
            <a:chOff x="0" y="0"/>
            <a:chExt cx="5760" cy="1440"/>
          </a:xfrm>
        </p:grpSpPr>
        <p:sp>
          <p:nvSpPr>
            <p:cNvPr id="62469" name="Rectangle 2">
              <a:extLst>
                <a:ext uri="{FF2B5EF4-FFF2-40B4-BE49-F238E27FC236}">
                  <a16:creationId xmlns:a16="http://schemas.microsoft.com/office/drawing/2014/main" id="{FBE099F9-06A0-FB2E-CD92-4E9DC0C8C8C7}"/>
                </a:ext>
              </a:extLst>
            </p:cNvPr>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62470" name="Rectangle 3">
              <a:extLst>
                <a:ext uri="{FF2B5EF4-FFF2-40B4-BE49-F238E27FC236}">
                  <a16:creationId xmlns:a16="http://schemas.microsoft.com/office/drawing/2014/main" id="{4C77C187-CD7D-8F5D-8F27-A5BC6C17B055}"/>
                </a:ext>
              </a:extLst>
            </p:cNvPr>
            <p:cNvSpPr>
              <a:spLocks noChangeArrowheads="1"/>
            </p:cNvSpPr>
            <p:nvPr/>
          </p:nvSpPr>
          <p:spPr bwMode="auto">
            <a:xfrm>
              <a:off x="0" y="0"/>
              <a:ext cx="576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800">
                  <a:latin typeface="Verdana" panose="020B0604030504040204" pitchFamily="34" charset="0"/>
                </a:rPr>
                <a:t>  </a:t>
              </a:r>
              <a:r>
                <a:rPr lang="nl-NL" altLang="nl-NL" sz="14400">
                  <a:latin typeface="Verdana" panose="020B0604030504040204" pitchFamily="34" charset="0"/>
                </a:rPr>
                <a:t> </a:t>
              </a:r>
              <a:r>
                <a:rPr lang="nl-NL" altLang="nl-NL" sz="800">
                  <a:latin typeface="Verdana" panose="020B0604030504040204" pitchFamily="34" charset="0"/>
                </a:rPr>
                <a:t>                                                             </a:t>
              </a:r>
            </a:p>
          </p:txBody>
        </p:sp>
      </p:grpSp>
      <p:pic>
        <p:nvPicPr>
          <p:cNvPr id="62467" name="Picture 4" descr="K961">
            <a:extLst>
              <a:ext uri="{FF2B5EF4-FFF2-40B4-BE49-F238E27FC236}">
                <a16:creationId xmlns:a16="http://schemas.microsoft.com/office/drawing/2014/main" id="{7D75ABDD-0D86-3D4D-CF3F-5BA77C439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5908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8" descr="0food091">
            <a:extLst>
              <a:ext uri="{FF2B5EF4-FFF2-40B4-BE49-F238E27FC236}">
                <a16:creationId xmlns:a16="http://schemas.microsoft.com/office/drawing/2014/main" id="{0DCE9973-600C-F14C-C227-55F32BAE8DC4}"/>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406400" y="304800"/>
            <a:ext cx="4241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26" descr="542_792">
            <a:extLst>
              <a:ext uri="{FF2B5EF4-FFF2-40B4-BE49-F238E27FC236}">
                <a16:creationId xmlns:a16="http://schemas.microsoft.com/office/drawing/2014/main" id="{4C2A3954-ADB1-9F6A-1AFE-D402CE5DE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6632"/>
            <a:ext cx="7200800" cy="72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a:extLst>
              <a:ext uri="{FF2B5EF4-FFF2-40B4-BE49-F238E27FC236}">
                <a16:creationId xmlns:a16="http://schemas.microsoft.com/office/drawing/2014/main" id="{4C90766C-C229-CD56-FC04-13151398DA6B}"/>
              </a:ext>
            </a:extLst>
          </p:cNvPr>
          <p:cNvGrpSpPr>
            <a:grpSpLocks/>
          </p:cNvGrpSpPr>
          <p:nvPr/>
        </p:nvGrpSpPr>
        <p:grpSpPr bwMode="auto">
          <a:xfrm>
            <a:off x="0" y="548680"/>
            <a:ext cx="8964488" cy="5760640"/>
            <a:chOff x="-3" y="6101"/>
            <a:chExt cx="3718" cy="2882"/>
          </a:xfrm>
        </p:grpSpPr>
        <p:grpSp>
          <p:nvGrpSpPr>
            <p:cNvPr id="63491" name="Group 3">
              <a:extLst>
                <a:ext uri="{FF2B5EF4-FFF2-40B4-BE49-F238E27FC236}">
                  <a16:creationId xmlns:a16="http://schemas.microsoft.com/office/drawing/2014/main" id="{27C90977-8FD8-687B-F163-9D9CD5544F7C}"/>
                </a:ext>
              </a:extLst>
            </p:cNvPr>
            <p:cNvGrpSpPr>
              <a:grpSpLocks/>
            </p:cNvGrpSpPr>
            <p:nvPr/>
          </p:nvGrpSpPr>
          <p:grpSpPr bwMode="auto">
            <a:xfrm>
              <a:off x="0" y="6104"/>
              <a:ext cx="3712" cy="2876"/>
              <a:chOff x="0" y="6104"/>
              <a:chExt cx="3712" cy="2876"/>
            </a:xfrm>
          </p:grpSpPr>
          <p:grpSp>
            <p:nvGrpSpPr>
              <p:cNvPr id="63493" name="Group 4">
                <a:extLst>
                  <a:ext uri="{FF2B5EF4-FFF2-40B4-BE49-F238E27FC236}">
                    <a16:creationId xmlns:a16="http://schemas.microsoft.com/office/drawing/2014/main" id="{BB6B1CEE-2394-2A8C-C352-11BA2306454A}"/>
                  </a:ext>
                </a:extLst>
              </p:cNvPr>
              <p:cNvGrpSpPr>
                <a:grpSpLocks/>
              </p:cNvGrpSpPr>
              <p:nvPr/>
            </p:nvGrpSpPr>
            <p:grpSpPr bwMode="auto">
              <a:xfrm>
                <a:off x="0" y="6104"/>
                <a:ext cx="3712" cy="748"/>
                <a:chOff x="0" y="6104"/>
                <a:chExt cx="3712" cy="748"/>
              </a:xfrm>
            </p:grpSpPr>
            <p:sp>
              <p:nvSpPr>
                <p:cNvPr id="63503" name="Rectangle 5">
                  <a:extLst>
                    <a:ext uri="{FF2B5EF4-FFF2-40B4-BE49-F238E27FC236}">
                      <a16:creationId xmlns:a16="http://schemas.microsoft.com/office/drawing/2014/main" id="{F46312D4-4DFB-0AC0-8D58-1647E5AD084C}"/>
                    </a:ext>
                  </a:extLst>
                </p:cNvPr>
                <p:cNvSpPr>
                  <a:spLocks noChangeArrowheads="1"/>
                </p:cNvSpPr>
                <p:nvPr/>
              </p:nvSpPr>
              <p:spPr bwMode="auto">
                <a:xfrm>
                  <a:off x="0" y="6104"/>
                  <a:ext cx="371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r>
                    <a:rPr lang="nl-NL" altLang="nl-NL" sz="3600" b="1" i="1" dirty="0">
                      <a:latin typeface="Arial" panose="020B0604020202020204" pitchFamily="34" charset="0"/>
                    </a:rPr>
                    <a:t>American liquid volumes</a:t>
                  </a:r>
                  <a:br>
                    <a:rPr lang="nl-NL" altLang="nl-NL" b="1" dirty="0">
                      <a:latin typeface="Arial" panose="020B0604020202020204" pitchFamily="34" charset="0"/>
                    </a:rPr>
                  </a:br>
                  <a:endParaRPr lang="nl-NL" altLang="nl-NL" dirty="0">
                    <a:latin typeface="Arial" panose="020B0604020202020204" pitchFamily="34" charset="0"/>
                  </a:endParaRPr>
                </a:p>
              </p:txBody>
            </p:sp>
            <p:sp>
              <p:nvSpPr>
                <p:cNvPr id="63504" name="Rectangle 6">
                  <a:extLst>
                    <a:ext uri="{FF2B5EF4-FFF2-40B4-BE49-F238E27FC236}">
                      <a16:creationId xmlns:a16="http://schemas.microsoft.com/office/drawing/2014/main" id="{AC1326B3-56F6-137F-027C-8E742949E348}"/>
                    </a:ext>
                  </a:extLst>
                </p:cNvPr>
                <p:cNvSpPr>
                  <a:spLocks noChangeArrowheads="1"/>
                </p:cNvSpPr>
                <p:nvPr/>
              </p:nvSpPr>
              <p:spPr bwMode="auto">
                <a:xfrm>
                  <a:off x="0" y="6104"/>
                  <a:ext cx="371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3494" name="Group 7">
                <a:extLst>
                  <a:ext uri="{FF2B5EF4-FFF2-40B4-BE49-F238E27FC236}">
                    <a16:creationId xmlns:a16="http://schemas.microsoft.com/office/drawing/2014/main" id="{3A33F963-410E-426C-8036-86A84C56A27D}"/>
                  </a:ext>
                </a:extLst>
              </p:cNvPr>
              <p:cNvGrpSpPr>
                <a:grpSpLocks/>
              </p:cNvGrpSpPr>
              <p:nvPr/>
            </p:nvGrpSpPr>
            <p:grpSpPr bwMode="auto">
              <a:xfrm>
                <a:off x="0" y="6852"/>
                <a:ext cx="1197" cy="2128"/>
                <a:chOff x="0" y="6852"/>
                <a:chExt cx="1197" cy="2128"/>
              </a:xfrm>
            </p:grpSpPr>
            <p:sp>
              <p:nvSpPr>
                <p:cNvPr id="63501" name="Rectangle 8">
                  <a:extLst>
                    <a:ext uri="{FF2B5EF4-FFF2-40B4-BE49-F238E27FC236}">
                      <a16:creationId xmlns:a16="http://schemas.microsoft.com/office/drawing/2014/main" id="{C2A631F5-972B-95E0-3704-A7DC68242C93}"/>
                    </a:ext>
                  </a:extLst>
                </p:cNvPr>
                <p:cNvSpPr>
                  <a:spLocks noChangeArrowheads="1"/>
                </p:cNvSpPr>
                <p:nvPr/>
              </p:nvSpPr>
              <p:spPr bwMode="auto">
                <a:xfrm>
                  <a:off x="0" y="6852"/>
                  <a:ext cx="1197" cy="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Arial" panose="020B0604020202020204" pitchFamily="34" charset="0"/>
                    </a:rPr>
                    <a:t>1 minim </a:t>
                  </a:r>
                  <a:br>
                    <a:rPr lang="nl-NL" altLang="nl-NL">
                      <a:latin typeface="Arial" panose="020B0604020202020204" pitchFamily="34" charset="0"/>
                    </a:rPr>
                  </a:br>
                  <a:r>
                    <a:rPr lang="nl-NL" altLang="nl-NL">
                      <a:latin typeface="Arial" panose="020B0604020202020204" pitchFamily="34" charset="0"/>
                    </a:rPr>
                    <a:t>1 fl dram </a:t>
                  </a:r>
                  <a:br>
                    <a:rPr lang="nl-NL" altLang="nl-NL">
                      <a:latin typeface="Arial" panose="020B0604020202020204" pitchFamily="34" charset="0"/>
                    </a:rPr>
                  </a:br>
                  <a:r>
                    <a:rPr lang="nl-NL" altLang="nl-NL">
                      <a:latin typeface="Arial" panose="020B0604020202020204" pitchFamily="34" charset="0"/>
                    </a:rPr>
                    <a:t>1 fl ounce </a:t>
                  </a:r>
                  <a:br>
                    <a:rPr lang="nl-NL" altLang="nl-NL">
                      <a:latin typeface="Arial" panose="020B0604020202020204" pitchFamily="34" charset="0"/>
                    </a:rPr>
                  </a:br>
                  <a:r>
                    <a:rPr lang="nl-NL" altLang="nl-NL">
                      <a:latin typeface="Arial" panose="020B0604020202020204" pitchFamily="34" charset="0"/>
                    </a:rPr>
                    <a:t>1 gill </a:t>
                  </a:r>
                  <a:br>
                    <a:rPr lang="nl-NL" altLang="nl-NL">
                      <a:latin typeface="Arial" panose="020B0604020202020204" pitchFamily="34" charset="0"/>
                    </a:rPr>
                  </a:br>
                  <a:r>
                    <a:rPr lang="nl-NL" altLang="nl-NL">
                      <a:latin typeface="Arial" panose="020B0604020202020204" pitchFamily="34" charset="0"/>
                    </a:rPr>
                    <a:t>1 liq pint </a:t>
                  </a:r>
                  <a:br>
                    <a:rPr lang="nl-NL" altLang="nl-NL">
                      <a:latin typeface="Arial" panose="020B0604020202020204" pitchFamily="34" charset="0"/>
                    </a:rPr>
                  </a:br>
                  <a:r>
                    <a:rPr lang="nl-NL" altLang="nl-NL">
                      <a:latin typeface="Arial" panose="020B0604020202020204" pitchFamily="34" charset="0"/>
                    </a:rPr>
                    <a:t>1 liq quart </a:t>
                  </a:r>
                  <a:br>
                    <a:rPr lang="nl-NL" altLang="nl-NL">
                      <a:latin typeface="Arial" panose="020B0604020202020204" pitchFamily="34" charset="0"/>
                    </a:rPr>
                  </a:br>
                  <a:r>
                    <a:rPr lang="nl-NL" altLang="nl-NL">
                      <a:latin typeface="Arial" panose="020B0604020202020204" pitchFamily="34" charset="0"/>
                    </a:rPr>
                    <a:t>1 gallon (gal) </a:t>
                  </a:r>
                  <a:br>
                    <a:rPr lang="nl-NL" altLang="nl-NL">
                      <a:latin typeface="Arial" panose="020B0604020202020204" pitchFamily="34" charset="0"/>
                    </a:rPr>
                  </a:br>
                  <a:r>
                    <a:rPr lang="nl-NL" altLang="nl-NL">
                      <a:latin typeface="Arial" panose="020B0604020202020204" pitchFamily="34" charset="0"/>
                    </a:rPr>
                    <a:t>1 barrel </a:t>
                  </a:r>
                  <a:br>
                    <a:rPr lang="nl-NL" altLang="nl-NL">
                      <a:latin typeface="Arial" panose="020B0604020202020204" pitchFamily="34" charset="0"/>
                    </a:rPr>
                  </a:br>
                  <a:endParaRPr lang="nl-NL" altLang="nl-NL">
                    <a:latin typeface="Arial" panose="020B0604020202020204" pitchFamily="34" charset="0"/>
                  </a:endParaRPr>
                </a:p>
              </p:txBody>
            </p:sp>
            <p:sp>
              <p:nvSpPr>
                <p:cNvPr id="63502" name="Rectangle 9">
                  <a:extLst>
                    <a:ext uri="{FF2B5EF4-FFF2-40B4-BE49-F238E27FC236}">
                      <a16:creationId xmlns:a16="http://schemas.microsoft.com/office/drawing/2014/main" id="{81E1265C-3775-22AF-2AE5-C6E875BD4DEE}"/>
                    </a:ext>
                  </a:extLst>
                </p:cNvPr>
                <p:cNvSpPr>
                  <a:spLocks noChangeArrowheads="1"/>
                </p:cNvSpPr>
                <p:nvPr/>
              </p:nvSpPr>
              <p:spPr bwMode="auto">
                <a:xfrm>
                  <a:off x="0" y="6852"/>
                  <a:ext cx="1197" cy="212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3495" name="Group 10">
                <a:extLst>
                  <a:ext uri="{FF2B5EF4-FFF2-40B4-BE49-F238E27FC236}">
                    <a16:creationId xmlns:a16="http://schemas.microsoft.com/office/drawing/2014/main" id="{6044D5BB-3182-CE16-F8C1-4E04BBF159B2}"/>
                  </a:ext>
                </a:extLst>
              </p:cNvPr>
              <p:cNvGrpSpPr>
                <a:grpSpLocks/>
              </p:cNvGrpSpPr>
              <p:nvPr/>
            </p:nvGrpSpPr>
            <p:grpSpPr bwMode="auto">
              <a:xfrm>
                <a:off x="1197" y="6852"/>
                <a:ext cx="1231" cy="2128"/>
                <a:chOff x="1197" y="6852"/>
                <a:chExt cx="1231" cy="2128"/>
              </a:xfrm>
            </p:grpSpPr>
            <p:sp>
              <p:nvSpPr>
                <p:cNvPr id="63499" name="Rectangle 11">
                  <a:extLst>
                    <a:ext uri="{FF2B5EF4-FFF2-40B4-BE49-F238E27FC236}">
                      <a16:creationId xmlns:a16="http://schemas.microsoft.com/office/drawing/2014/main" id="{D3FC27CA-FF4A-3F83-F179-11E29E17C70C}"/>
                    </a:ext>
                  </a:extLst>
                </p:cNvPr>
                <p:cNvSpPr>
                  <a:spLocks noChangeArrowheads="1"/>
                </p:cNvSpPr>
                <p:nvPr/>
              </p:nvSpPr>
              <p:spPr bwMode="auto">
                <a:xfrm>
                  <a:off x="1197" y="6852"/>
                  <a:ext cx="1231" cy="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Arial" panose="020B0604020202020204" pitchFamily="34" charset="0"/>
                    </a:rPr>
                    <a:t>= 60 minims </a:t>
                  </a:r>
                  <a:br>
                    <a:rPr lang="nl-NL" altLang="nl-NL">
                      <a:latin typeface="Arial" panose="020B0604020202020204" pitchFamily="34" charset="0"/>
                    </a:rPr>
                  </a:br>
                  <a:r>
                    <a:rPr lang="nl-NL" altLang="nl-NL">
                      <a:latin typeface="Arial" panose="020B0604020202020204" pitchFamily="34" charset="0"/>
                    </a:rPr>
                    <a:t>= 480 minims </a:t>
                  </a:r>
                  <a:br>
                    <a:rPr lang="nl-NL" altLang="nl-NL">
                      <a:latin typeface="Arial" panose="020B0604020202020204" pitchFamily="34" charset="0"/>
                    </a:rPr>
                  </a:br>
                  <a:r>
                    <a:rPr lang="nl-NL" altLang="nl-NL">
                      <a:latin typeface="Arial" panose="020B0604020202020204" pitchFamily="34" charset="0"/>
                    </a:rPr>
                    <a:t>= 4 fl ounce </a:t>
                  </a:r>
                  <a:br>
                    <a:rPr lang="nl-NL" altLang="nl-NL">
                      <a:latin typeface="Arial" panose="020B0604020202020204" pitchFamily="34" charset="0"/>
                    </a:rPr>
                  </a:br>
                  <a:r>
                    <a:rPr lang="nl-NL" altLang="nl-NL">
                      <a:latin typeface="Arial" panose="020B0604020202020204" pitchFamily="34" charset="0"/>
                    </a:rPr>
                    <a:t>= 4 gill </a:t>
                  </a:r>
                  <a:br>
                    <a:rPr lang="nl-NL" altLang="nl-NL">
                      <a:latin typeface="Arial" panose="020B0604020202020204" pitchFamily="34" charset="0"/>
                    </a:rPr>
                  </a:br>
                  <a:r>
                    <a:rPr lang="nl-NL" altLang="nl-NL">
                      <a:latin typeface="Arial" panose="020B0604020202020204" pitchFamily="34" charset="0"/>
                    </a:rPr>
                    <a:t>= 2 liq pt </a:t>
                  </a:r>
                  <a:br>
                    <a:rPr lang="nl-NL" altLang="nl-NL">
                      <a:latin typeface="Arial" panose="020B0604020202020204" pitchFamily="34" charset="0"/>
                    </a:rPr>
                  </a:br>
                  <a:r>
                    <a:rPr lang="nl-NL" altLang="nl-NL">
                      <a:latin typeface="Arial" panose="020B0604020202020204" pitchFamily="34" charset="0"/>
                    </a:rPr>
                    <a:t>= 231 in² </a:t>
                  </a:r>
                  <a:br>
                    <a:rPr lang="nl-NL" altLang="nl-NL">
                      <a:latin typeface="Arial" panose="020B0604020202020204" pitchFamily="34" charset="0"/>
                    </a:rPr>
                  </a:br>
                  <a:r>
                    <a:rPr lang="nl-NL" altLang="nl-NL">
                      <a:latin typeface="Arial" panose="020B0604020202020204" pitchFamily="34" charset="0"/>
                    </a:rPr>
                    <a:t>= 42 gal </a:t>
                  </a:r>
                  <a:br>
                    <a:rPr lang="nl-NL" altLang="nl-NL">
                      <a:latin typeface="Arial" panose="020B0604020202020204" pitchFamily="34" charset="0"/>
                    </a:rPr>
                  </a:br>
                  <a:endParaRPr lang="nl-NL" altLang="nl-NL">
                    <a:latin typeface="Arial" panose="020B0604020202020204" pitchFamily="34" charset="0"/>
                  </a:endParaRPr>
                </a:p>
              </p:txBody>
            </p:sp>
            <p:sp>
              <p:nvSpPr>
                <p:cNvPr id="63500" name="Rectangle 12">
                  <a:extLst>
                    <a:ext uri="{FF2B5EF4-FFF2-40B4-BE49-F238E27FC236}">
                      <a16:creationId xmlns:a16="http://schemas.microsoft.com/office/drawing/2014/main" id="{E4C8B75D-96D9-CB3D-0640-CBD7C1A1B3C9}"/>
                    </a:ext>
                  </a:extLst>
                </p:cNvPr>
                <p:cNvSpPr>
                  <a:spLocks noChangeArrowheads="1"/>
                </p:cNvSpPr>
                <p:nvPr/>
              </p:nvSpPr>
              <p:spPr bwMode="auto">
                <a:xfrm>
                  <a:off x="1197" y="6852"/>
                  <a:ext cx="1231" cy="212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63496" name="Group 13">
                <a:extLst>
                  <a:ext uri="{FF2B5EF4-FFF2-40B4-BE49-F238E27FC236}">
                    <a16:creationId xmlns:a16="http://schemas.microsoft.com/office/drawing/2014/main" id="{1EE4D7DA-0371-5FC0-D56D-5C864B3F5A3B}"/>
                  </a:ext>
                </a:extLst>
              </p:cNvPr>
              <p:cNvGrpSpPr>
                <a:grpSpLocks/>
              </p:cNvGrpSpPr>
              <p:nvPr/>
            </p:nvGrpSpPr>
            <p:grpSpPr bwMode="auto">
              <a:xfrm>
                <a:off x="2428" y="6852"/>
                <a:ext cx="1284" cy="2128"/>
                <a:chOff x="2428" y="6852"/>
                <a:chExt cx="1284" cy="2128"/>
              </a:xfrm>
            </p:grpSpPr>
            <p:sp>
              <p:nvSpPr>
                <p:cNvPr id="63497" name="Rectangle 14">
                  <a:extLst>
                    <a:ext uri="{FF2B5EF4-FFF2-40B4-BE49-F238E27FC236}">
                      <a16:creationId xmlns:a16="http://schemas.microsoft.com/office/drawing/2014/main" id="{20E25C9A-1321-5D8F-C756-D55EEEAEDB28}"/>
                    </a:ext>
                  </a:extLst>
                </p:cNvPr>
                <p:cNvSpPr>
                  <a:spLocks noChangeArrowheads="1"/>
                </p:cNvSpPr>
                <p:nvPr/>
              </p:nvSpPr>
              <p:spPr bwMode="auto">
                <a:xfrm>
                  <a:off x="2428" y="6852"/>
                  <a:ext cx="1284" cy="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Arial" panose="020B0604020202020204" pitchFamily="34" charset="0"/>
                    </a:rPr>
                    <a:t>= 0,06161 cm³ </a:t>
                  </a:r>
                  <a:br>
                    <a:rPr lang="nl-NL" altLang="nl-NL">
                      <a:latin typeface="Arial" panose="020B0604020202020204" pitchFamily="34" charset="0"/>
                    </a:rPr>
                  </a:br>
                  <a:r>
                    <a:rPr lang="nl-NL" altLang="nl-NL">
                      <a:latin typeface="Arial" panose="020B0604020202020204" pitchFamily="34" charset="0"/>
                    </a:rPr>
                    <a:t>= 3,697 cm³ </a:t>
                  </a:r>
                  <a:br>
                    <a:rPr lang="nl-NL" altLang="nl-NL">
                      <a:latin typeface="Arial" panose="020B0604020202020204" pitchFamily="34" charset="0"/>
                    </a:rPr>
                  </a:br>
                  <a:r>
                    <a:rPr lang="nl-NL" altLang="nl-NL">
                      <a:latin typeface="Arial" panose="020B0604020202020204" pitchFamily="34" charset="0"/>
                    </a:rPr>
                    <a:t>= 29,57 cm³ </a:t>
                  </a:r>
                  <a:br>
                    <a:rPr lang="nl-NL" altLang="nl-NL">
                      <a:latin typeface="Arial" panose="020B0604020202020204" pitchFamily="34" charset="0"/>
                    </a:rPr>
                  </a:br>
                  <a:r>
                    <a:rPr lang="nl-NL" altLang="nl-NL">
                      <a:latin typeface="Arial" panose="020B0604020202020204" pitchFamily="34" charset="0"/>
                    </a:rPr>
                    <a:t>= 118,3 cm³ </a:t>
                  </a:r>
                  <a:br>
                    <a:rPr lang="nl-NL" altLang="nl-NL">
                      <a:latin typeface="Arial" panose="020B0604020202020204" pitchFamily="34" charset="0"/>
                    </a:rPr>
                  </a:br>
                  <a:r>
                    <a:rPr lang="nl-NL" altLang="nl-NL">
                      <a:latin typeface="Arial" panose="020B0604020202020204" pitchFamily="34" charset="0"/>
                    </a:rPr>
                    <a:t>= 473,2 cm³ </a:t>
                  </a:r>
                  <a:br>
                    <a:rPr lang="nl-NL" altLang="nl-NL">
                      <a:latin typeface="Arial" panose="020B0604020202020204" pitchFamily="34" charset="0"/>
                    </a:rPr>
                  </a:br>
                  <a:r>
                    <a:rPr lang="nl-NL" altLang="nl-NL">
                      <a:latin typeface="Arial" panose="020B0604020202020204" pitchFamily="34" charset="0"/>
                    </a:rPr>
                    <a:t>= 946,3 cm³ </a:t>
                  </a:r>
                  <a:br>
                    <a:rPr lang="nl-NL" altLang="nl-NL">
                      <a:latin typeface="Arial" panose="020B0604020202020204" pitchFamily="34" charset="0"/>
                    </a:rPr>
                  </a:br>
                  <a:r>
                    <a:rPr lang="nl-NL" altLang="nl-NL">
                      <a:latin typeface="Arial" panose="020B0604020202020204" pitchFamily="34" charset="0"/>
                    </a:rPr>
                    <a:t>= 3,785 dm³ </a:t>
                  </a:r>
                  <a:br>
                    <a:rPr lang="nl-NL" altLang="nl-NL">
                      <a:latin typeface="Arial" panose="020B0604020202020204" pitchFamily="34" charset="0"/>
                    </a:rPr>
                  </a:br>
                  <a:r>
                    <a:rPr lang="nl-NL" altLang="nl-NL">
                      <a:latin typeface="Arial" panose="020B0604020202020204" pitchFamily="34" charset="0"/>
                    </a:rPr>
                    <a:t>= 159 dm³ </a:t>
                  </a:r>
                  <a:br>
                    <a:rPr lang="nl-NL" altLang="nl-NL">
                      <a:latin typeface="Arial" panose="020B0604020202020204" pitchFamily="34" charset="0"/>
                    </a:rPr>
                  </a:br>
                  <a:endParaRPr lang="nl-NL" altLang="nl-NL">
                    <a:latin typeface="Arial" panose="020B0604020202020204" pitchFamily="34" charset="0"/>
                  </a:endParaRPr>
                </a:p>
              </p:txBody>
            </p:sp>
            <p:sp>
              <p:nvSpPr>
                <p:cNvPr id="63498" name="Rectangle 15">
                  <a:extLst>
                    <a:ext uri="{FF2B5EF4-FFF2-40B4-BE49-F238E27FC236}">
                      <a16:creationId xmlns:a16="http://schemas.microsoft.com/office/drawing/2014/main" id="{1BF73420-012F-A117-E872-964A8EC71929}"/>
                    </a:ext>
                  </a:extLst>
                </p:cNvPr>
                <p:cNvSpPr>
                  <a:spLocks noChangeArrowheads="1"/>
                </p:cNvSpPr>
                <p:nvPr/>
              </p:nvSpPr>
              <p:spPr bwMode="auto">
                <a:xfrm>
                  <a:off x="2428" y="6852"/>
                  <a:ext cx="1284" cy="212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63492" name="Rectangle 16">
              <a:extLst>
                <a:ext uri="{FF2B5EF4-FFF2-40B4-BE49-F238E27FC236}">
                  <a16:creationId xmlns:a16="http://schemas.microsoft.com/office/drawing/2014/main" id="{3840EFA6-402A-1F88-B3AD-AE039F01AB16}"/>
                </a:ext>
              </a:extLst>
            </p:cNvPr>
            <p:cNvSpPr>
              <a:spLocks noChangeArrowheads="1"/>
            </p:cNvSpPr>
            <p:nvPr/>
          </p:nvSpPr>
          <p:spPr bwMode="auto">
            <a:xfrm>
              <a:off x="-3" y="6101"/>
              <a:ext cx="3718" cy="2882"/>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spTree>
  </p:cSld>
  <p:clrMapOvr>
    <a:masterClrMapping/>
  </p:clrMapOvr>
  <p:transition advTm="2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Gecijferdheid 2010 foto - beelden\Verschillende Landen\Gecijferdheid_South_Africa\South_Africa (18).jpg">
            <a:extLst>
              <a:ext uri="{FF2B5EF4-FFF2-40B4-BE49-F238E27FC236}">
                <a16:creationId xmlns:a16="http://schemas.microsoft.com/office/drawing/2014/main" id="{657168AB-9837-DD2F-9349-8C8B76B00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443"/>
          <a:stretch>
            <a:fillRect/>
          </a:stretch>
        </p:blipFill>
        <p:spPr bwMode="auto">
          <a:xfrm>
            <a:off x="1116013" y="260350"/>
            <a:ext cx="7307262" cy="628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6" descr="Afbeeldingsresultaat voor visgraat parket">
            <a:extLst>
              <a:ext uri="{FF2B5EF4-FFF2-40B4-BE49-F238E27FC236}">
                <a16:creationId xmlns:a16="http://schemas.microsoft.com/office/drawing/2014/main" id="{E2D6B7A2-EF1B-4E3D-82E9-B39DFF0CF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uisnummers">
            <a:extLst>
              <a:ext uri="{FF2B5EF4-FFF2-40B4-BE49-F238E27FC236}">
                <a16:creationId xmlns:a16="http://schemas.microsoft.com/office/drawing/2014/main" id="{BE6B4304-C017-D386-9D81-B2EBF3807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2" y="792162"/>
            <a:ext cx="8893175"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_Zifferngestalt">
            <a:extLst>
              <a:ext uri="{FF2B5EF4-FFF2-40B4-BE49-F238E27FC236}">
                <a16:creationId xmlns:a16="http://schemas.microsoft.com/office/drawing/2014/main" id="{6FA513A4-0E64-0833-527E-A80B1E66A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500313"/>
            <a:ext cx="662463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captureclip63">
            <a:extLst>
              <a:ext uri="{FF2B5EF4-FFF2-40B4-BE49-F238E27FC236}">
                <a16:creationId xmlns:a16="http://schemas.microsoft.com/office/drawing/2014/main" id="{1E3DFCF2-23C8-4E73-4F6D-3923DFBE6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549275"/>
            <a:ext cx="4203700" cy="293846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2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4" descr="Afbeeldingsresultaat voor tomtom navigatie">
            <a:extLst>
              <a:ext uri="{FF2B5EF4-FFF2-40B4-BE49-F238E27FC236}">
                <a16:creationId xmlns:a16="http://schemas.microsoft.com/office/drawing/2014/main" id="{E8A4FD20-EFA2-4C95-BE79-1D0492EA6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35925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Afbeelding 1">
            <a:extLst>
              <a:ext uri="{FF2B5EF4-FFF2-40B4-BE49-F238E27FC236}">
                <a16:creationId xmlns:a16="http://schemas.microsoft.com/office/drawing/2014/main" id="{CCF0DD97-5FB9-4843-B305-223C77A13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11125"/>
            <a:ext cx="42037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Afbeelding 2">
            <a:extLst>
              <a:ext uri="{FF2B5EF4-FFF2-40B4-BE49-F238E27FC236}">
                <a16:creationId xmlns:a16="http://schemas.microsoft.com/office/drawing/2014/main" id="{D1E07545-7B38-4C61-A53F-7F409BD38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3394075"/>
            <a:ext cx="46259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D93B007E-DFD2-43D4-BAB1-732892410774}"/>
              </a:ext>
            </a:extLst>
          </p:cNvPr>
          <p:cNvGrpSpPr>
            <a:grpSpLocks/>
          </p:cNvGrpSpPr>
          <p:nvPr/>
        </p:nvGrpSpPr>
        <p:grpSpPr bwMode="auto">
          <a:xfrm>
            <a:off x="-1143000" y="-1357313"/>
            <a:ext cx="10058400" cy="8139113"/>
            <a:chOff x="-576" y="-834"/>
            <a:chExt cx="6336" cy="5127"/>
          </a:xfrm>
        </p:grpSpPr>
        <p:grpSp>
          <p:nvGrpSpPr>
            <p:cNvPr id="54275" name="Group 3">
              <a:extLst>
                <a:ext uri="{FF2B5EF4-FFF2-40B4-BE49-F238E27FC236}">
                  <a16:creationId xmlns:a16="http://schemas.microsoft.com/office/drawing/2014/main" id="{B72861DA-3FDA-4962-834D-7CF81E7EB56F}"/>
                </a:ext>
              </a:extLst>
            </p:cNvPr>
            <p:cNvGrpSpPr>
              <a:grpSpLocks/>
            </p:cNvGrpSpPr>
            <p:nvPr/>
          </p:nvGrpSpPr>
          <p:grpSpPr bwMode="auto">
            <a:xfrm>
              <a:off x="1478" y="96"/>
              <a:ext cx="3946" cy="4197"/>
              <a:chOff x="-1707" y="-3"/>
              <a:chExt cx="2790" cy="5994"/>
            </a:xfrm>
          </p:grpSpPr>
          <p:grpSp>
            <p:nvGrpSpPr>
              <p:cNvPr id="54301" name="Group 4">
                <a:extLst>
                  <a:ext uri="{FF2B5EF4-FFF2-40B4-BE49-F238E27FC236}">
                    <a16:creationId xmlns:a16="http://schemas.microsoft.com/office/drawing/2014/main" id="{59458868-72DB-4367-B6A4-0DDB3910440A}"/>
                  </a:ext>
                </a:extLst>
              </p:cNvPr>
              <p:cNvGrpSpPr>
                <a:grpSpLocks/>
              </p:cNvGrpSpPr>
              <p:nvPr/>
            </p:nvGrpSpPr>
            <p:grpSpPr bwMode="auto">
              <a:xfrm>
                <a:off x="-1707" y="0"/>
                <a:ext cx="2787" cy="5988"/>
                <a:chOff x="-1707" y="0"/>
                <a:chExt cx="2787" cy="5988"/>
              </a:xfrm>
            </p:grpSpPr>
            <p:grpSp>
              <p:nvGrpSpPr>
                <p:cNvPr id="54303" name="Group 5">
                  <a:extLst>
                    <a:ext uri="{FF2B5EF4-FFF2-40B4-BE49-F238E27FC236}">
                      <a16:creationId xmlns:a16="http://schemas.microsoft.com/office/drawing/2014/main" id="{6D483E17-EFE1-4343-B2DF-6EDC93B23CBD}"/>
                    </a:ext>
                  </a:extLst>
                </p:cNvPr>
                <p:cNvGrpSpPr>
                  <a:grpSpLocks/>
                </p:cNvGrpSpPr>
                <p:nvPr/>
              </p:nvGrpSpPr>
              <p:grpSpPr bwMode="auto">
                <a:xfrm>
                  <a:off x="-1707" y="0"/>
                  <a:ext cx="2787" cy="986"/>
                  <a:chOff x="-1707" y="0"/>
                  <a:chExt cx="2787" cy="986"/>
                </a:xfrm>
              </p:grpSpPr>
              <p:sp>
                <p:nvSpPr>
                  <p:cNvPr id="54447" name="Rectangle 6">
                    <a:extLst>
                      <a:ext uri="{FF2B5EF4-FFF2-40B4-BE49-F238E27FC236}">
                        <a16:creationId xmlns:a16="http://schemas.microsoft.com/office/drawing/2014/main" id="{5F840610-6E19-4583-97CD-33B250B1FD02}"/>
                      </a:ext>
                    </a:extLst>
                  </p:cNvPr>
                  <p:cNvSpPr>
                    <a:spLocks noChangeArrowheads="1"/>
                  </p:cNvSpPr>
                  <p:nvPr/>
                </p:nvSpPr>
                <p:spPr bwMode="auto">
                  <a:xfrm>
                    <a:off x="-1707" y="698"/>
                    <a:ext cx="1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nl-NL" altLang="nl-NL" sz="4000" b="1" dirty="0"/>
                      <a:t>UV index</a:t>
                    </a:r>
                    <a:endParaRPr lang="nl-NL" altLang="nl-NL" sz="4000" dirty="0"/>
                  </a:p>
                </p:txBody>
              </p:sp>
              <p:sp>
                <p:nvSpPr>
                  <p:cNvPr id="54448" name="Rectangle 7">
                    <a:extLst>
                      <a:ext uri="{FF2B5EF4-FFF2-40B4-BE49-F238E27FC236}">
                        <a16:creationId xmlns:a16="http://schemas.microsoft.com/office/drawing/2014/main" id="{A53F5934-795A-4DA5-9525-65C38DD20A39}"/>
                      </a:ext>
                    </a:extLst>
                  </p:cNvPr>
                  <p:cNvSpPr>
                    <a:spLocks noChangeArrowheads="1"/>
                  </p:cNvSpPr>
                  <p:nvPr/>
                </p:nvSpPr>
                <p:spPr bwMode="auto">
                  <a:xfrm>
                    <a:off x="0" y="0"/>
                    <a:ext cx="108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nvGrpSpPr>
                <p:cNvPr id="54304" name="Group 8">
                  <a:extLst>
                    <a:ext uri="{FF2B5EF4-FFF2-40B4-BE49-F238E27FC236}">
                      <a16:creationId xmlns:a16="http://schemas.microsoft.com/office/drawing/2014/main" id="{4C79A4B2-C5E0-44D1-895A-41E32E0FCE4B}"/>
                    </a:ext>
                  </a:extLst>
                </p:cNvPr>
                <p:cNvGrpSpPr>
                  <a:grpSpLocks/>
                </p:cNvGrpSpPr>
                <p:nvPr/>
              </p:nvGrpSpPr>
              <p:grpSpPr bwMode="auto">
                <a:xfrm>
                  <a:off x="0" y="288"/>
                  <a:ext cx="1080" cy="288"/>
                  <a:chOff x="0" y="288"/>
                  <a:chExt cx="1080" cy="288"/>
                </a:xfrm>
              </p:grpSpPr>
              <p:sp>
                <p:nvSpPr>
                  <p:cNvPr id="54445" name="Rectangle 9">
                    <a:extLst>
                      <a:ext uri="{FF2B5EF4-FFF2-40B4-BE49-F238E27FC236}">
                        <a16:creationId xmlns:a16="http://schemas.microsoft.com/office/drawing/2014/main" id="{ECC50D02-471A-4058-9F2E-4522DE96BA14}"/>
                      </a:ext>
                    </a:extLst>
                  </p:cNvPr>
                  <p:cNvSpPr>
                    <a:spLocks noChangeArrowheads="1"/>
                  </p:cNvSpPr>
                  <p:nvPr/>
                </p:nvSpPr>
                <p:spPr bwMode="auto">
                  <a:xfrm>
                    <a:off x="0" y="288"/>
                    <a:ext cx="1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dirty="0"/>
                      <a:t>2020:08:26</a:t>
                    </a:r>
                  </a:p>
                </p:txBody>
              </p:sp>
              <p:sp>
                <p:nvSpPr>
                  <p:cNvPr id="54446" name="Rectangle 10">
                    <a:extLst>
                      <a:ext uri="{FF2B5EF4-FFF2-40B4-BE49-F238E27FC236}">
                        <a16:creationId xmlns:a16="http://schemas.microsoft.com/office/drawing/2014/main" id="{3963E1B5-7938-4E04-92C5-2D0D390B5EE1}"/>
                      </a:ext>
                    </a:extLst>
                  </p:cNvPr>
                  <p:cNvSpPr>
                    <a:spLocks noChangeArrowheads="1"/>
                  </p:cNvSpPr>
                  <p:nvPr/>
                </p:nvSpPr>
                <p:spPr bwMode="auto">
                  <a:xfrm>
                    <a:off x="0" y="288"/>
                    <a:ext cx="108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nvGrpSpPr>
                <p:cNvPr id="54305" name="Group 11">
                  <a:extLst>
                    <a:ext uri="{FF2B5EF4-FFF2-40B4-BE49-F238E27FC236}">
                      <a16:creationId xmlns:a16="http://schemas.microsoft.com/office/drawing/2014/main" id="{B14226BA-0B45-4BB7-9734-7457F5706D41}"/>
                    </a:ext>
                  </a:extLst>
                </p:cNvPr>
                <p:cNvGrpSpPr>
                  <a:grpSpLocks/>
                </p:cNvGrpSpPr>
                <p:nvPr/>
              </p:nvGrpSpPr>
              <p:grpSpPr bwMode="auto">
                <a:xfrm>
                  <a:off x="0" y="576"/>
                  <a:ext cx="720" cy="518"/>
                  <a:chOff x="0" y="576"/>
                  <a:chExt cx="720" cy="518"/>
                </a:xfrm>
              </p:grpSpPr>
              <p:sp>
                <p:nvSpPr>
                  <p:cNvPr id="54441" name="Rectangle 12">
                    <a:extLst>
                      <a:ext uri="{FF2B5EF4-FFF2-40B4-BE49-F238E27FC236}">
                        <a16:creationId xmlns:a16="http://schemas.microsoft.com/office/drawing/2014/main" id="{C3766FB1-589B-4098-A859-1885075C10E5}"/>
                      </a:ext>
                    </a:extLst>
                  </p:cNvPr>
                  <p:cNvSpPr>
                    <a:spLocks noChangeArrowheads="1"/>
                  </p:cNvSpPr>
                  <p:nvPr/>
                </p:nvSpPr>
                <p:spPr bwMode="auto">
                  <a:xfrm>
                    <a:off x="0" y="576"/>
                    <a:ext cx="720" cy="518"/>
                  </a:xfrm>
                  <a:prstGeom prst="rect">
                    <a:avLst/>
                  </a:prstGeom>
                  <a:solidFill>
                    <a:srgbClr val="FF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42" name="Group 13">
                    <a:extLst>
                      <a:ext uri="{FF2B5EF4-FFF2-40B4-BE49-F238E27FC236}">
                        <a16:creationId xmlns:a16="http://schemas.microsoft.com/office/drawing/2014/main" id="{79AF95B7-0639-40A4-AF83-177B37E27328}"/>
                      </a:ext>
                    </a:extLst>
                  </p:cNvPr>
                  <p:cNvGrpSpPr>
                    <a:grpSpLocks/>
                  </p:cNvGrpSpPr>
                  <p:nvPr/>
                </p:nvGrpSpPr>
                <p:grpSpPr bwMode="auto">
                  <a:xfrm>
                    <a:off x="0" y="576"/>
                    <a:ext cx="720" cy="518"/>
                    <a:chOff x="0" y="576"/>
                    <a:chExt cx="720" cy="518"/>
                  </a:xfrm>
                </p:grpSpPr>
                <p:sp>
                  <p:nvSpPr>
                    <p:cNvPr id="54443" name="Rectangle 14">
                      <a:extLst>
                        <a:ext uri="{FF2B5EF4-FFF2-40B4-BE49-F238E27FC236}">
                          <a16:creationId xmlns:a16="http://schemas.microsoft.com/office/drawing/2014/main" id="{E1D53C0D-DEE8-4DF2-BFE3-05A41B3F97A0}"/>
                        </a:ext>
                      </a:extLst>
                    </p:cNvPr>
                    <p:cNvSpPr>
                      <a:spLocks noChangeArrowheads="1"/>
                    </p:cNvSpPr>
                    <p:nvPr/>
                  </p:nvSpPr>
                  <p:spPr bwMode="auto">
                    <a:xfrm>
                      <a:off x="0" y="576"/>
                      <a:ext cx="720" cy="518"/>
                    </a:xfrm>
                    <a:prstGeom prst="rect">
                      <a:avLst/>
                    </a:prstGeom>
                    <a:solidFill>
                      <a:srgbClr val="FF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tenerife</a:t>
                      </a:r>
                      <a:r>
                        <a:rPr lang="nl-NL" altLang="nl-NL" sz="2400"/>
                        <a:t> </a:t>
                      </a:r>
                    </a:p>
                  </p:txBody>
                </p:sp>
                <p:sp>
                  <p:nvSpPr>
                    <p:cNvPr id="54444" name="Rectangle 15">
                      <a:extLst>
                        <a:ext uri="{FF2B5EF4-FFF2-40B4-BE49-F238E27FC236}">
                          <a16:creationId xmlns:a16="http://schemas.microsoft.com/office/drawing/2014/main" id="{BE75D43D-2BD8-41BB-BC47-6E416BF8F543}"/>
                        </a:ext>
                      </a:extLst>
                    </p:cNvPr>
                    <p:cNvSpPr>
                      <a:spLocks noChangeArrowheads="1"/>
                    </p:cNvSpPr>
                    <p:nvPr/>
                  </p:nvSpPr>
                  <p:spPr bwMode="auto">
                    <a:xfrm>
                      <a:off x="0" y="576"/>
                      <a:ext cx="72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06" name="Group 16">
                  <a:extLst>
                    <a:ext uri="{FF2B5EF4-FFF2-40B4-BE49-F238E27FC236}">
                      <a16:creationId xmlns:a16="http://schemas.microsoft.com/office/drawing/2014/main" id="{ABED33CF-428B-4951-A519-570C75CC8775}"/>
                    </a:ext>
                  </a:extLst>
                </p:cNvPr>
                <p:cNvGrpSpPr>
                  <a:grpSpLocks/>
                </p:cNvGrpSpPr>
                <p:nvPr/>
              </p:nvGrpSpPr>
              <p:grpSpPr bwMode="auto">
                <a:xfrm>
                  <a:off x="720" y="576"/>
                  <a:ext cx="360" cy="518"/>
                  <a:chOff x="720" y="576"/>
                  <a:chExt cx="360" cy="518"/>
                </a:xfrm>
              </p:grpSpPr>
              <p:sp>
                <p:nvSpPr>
                  <p:cNvPr id="54437" name="Rectangle 17">
                    <a:extLst>
                      <a:ext uri="{FF2B5EF4-FFF2-40B4-BE49-F238E27FC236}">
                        <a16:creationId xmlns:a16="http://schemas.microsoft.com/office/drawing/2014/main" id="{4432C8C3-14E2-43DA-9B2F-70B070F3209C}"/>
                      </a:ext>
                    </a:extLst>
                  </p:cNvPr>
                  <p:cNvSpPr>
                    <a:spLocks noChangeArrowheads="1"/>
                  </p:cNvSpPr>
                  <p:nvPr/>
                </p:nvSpPr>
                <p:spPr bwMode="auto">
                  <a:xfrm>
                    <a:off x="720" y="576"/>
                    <a:ext cx="360" cy="518"/>
                  </a:xfrm>
                  <a:prstGeom prst="rect">
                    <a:avLst/>
                  </a:prstGeom>
                  <a:solidFill>
                    <a:srgbClr val="FF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38" name="Group 18">
                    <a:extLst>
                      <a:ext uri="{FF2B5EF4-FFF2-40B4-BE49-F238E27FC236}">
                        <a16:creationId xmlns:a16="http://schemas.microsoft.com/office/drawing/2014/main" id="{9A21BD9A-4D85-4508-8510-5184B3CC88DA}"/>
                      </a:ext>
                    </a:extLst>
                  </p:cNvPr>
                  <p:cNvGrpSpPr>
                    <a:grpSpLocks/>
                  </p:cNvGrpSpPr>
                  <p:nvPr/>
                </p:nvGrpSpPr>
                <p:grpSpPr bwMode="auto">
                  <a:xfrm>
                    <a:off x="720" y="576"/>
                    <a:ext cx="360" cy="518"/>
                    <a:chOff x="720" y="576"/>
                    <a:chExt cx="360" cy="518"/>
                  </a:xfrm>
                </p:grpSpPr>
                <p:sp>
                  <p:nvSpPr>
                    <p:cNvPr id="54439" name="Rectangle 19">
                      <a:extLst>
                        <a:ext uri="{FF2B5EF4-FFF2-40B4-BE49-F238E27FC236}">
                          <a16:creationId xmlns:a16="http://schemas.microsoft.com/office/drawing/2014/main" id="{21D5FCB0-1D29-4B68-9DE0-635C9A30F9D3}"/>
                        </a:ext>
                      </a:extLst>
                    </p:cNvPr>
                    <p:cNvSpPr>
                      <a:spLocks noChangeArrowheads="1"/>
                    </p:cNvSpPr>
                    <p:nvPr/>
                  </p:nvSpPr>
                  <p:spPr bwMode="auto">
                    <a:xfrm>
                      <a:off x="720" y="576"/>
                      <a:ext cx="360" cy="518"/>
                    </a:xfrm>
                    <a:prstGeom prst="rect">
                      <a:avLst/>
                    </a:prstGeom>
                    <a:solidFill>
                      <a:srgbClr val="FF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10.8</a:t>
                      </a:r>
                      <a:r>
                        <a:rPr lang="nl-NL" altLang="nl-NL" sz="2400"/>
                        <a:t> </a:t>
                      </a:r>
                    </a:p>
                  </p:txBody>
                </p:sp>
                <p:sp>
                  <p:nvSpPr>
                    <p:cNvPr id="54440" name="Rectangle 20">
                      <a:extLst>
                        <a:ext uri="{FF2B5EF4-FFF2-40B4-BE49-F238E27FC236}">
                          <a16:creationId xmlns:a16="http://schemas.microsoft.com/office/drawing/2014/main" id="{A96803E9-8D36-4E17-8842-EBA2215234B6}"/>
                        </a:ext>
                      </a:extLst>
                    </p:cNvPr>
                    <p:cNvSpPr>
                      <a:spLocks noChangeArrowheads="1"/>
                    </p:cNvSpPr>
                    <p:nvPr/>
                  </p:nvSpPr>
                  <p:spPr bwMode="auto">
                    <a:xfrm>
                      <a:off x="720" y="576"/>
                      <a:ext cx="36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07" name="Group 21">
                  <a:extLst>
                    <a:ext uri="{FF2B5EF4-FFF2-40B4-BE49-F238E27FC236}">
                      <a16:creationId xmlns:a16="http://schemas.microsoft.com/office/drawing/2014/main" id="{9245A649-82D6-4043-962F-3A9E843D143E}"/>
                    </a:ext>
                  </a:extLst>
                </p:cNvPr>
                <p:cNvGrpSpPr>
                  <a:grpSpLocks/>
                </p:cNvGrpSpPr>
                <p:nvPr/>
              </p:nvGrpSpPr>
              <p:grpSpPr bwMode="auto">
                <a:xfrm>
                  <a:off x="0" y="1094"/>
                  <a:ext cx="720" cy="518"/>
                  <a:chOff x="0" y="1094"/>
                  <a:chExt cx="720" cy="518"/>
                </a:xfrm>
              </p:grpSpPr>
              <p:sp>
                <p:nvSpPr>
                  <p:cNvPr id="54433" name="Rectangle 22">
                    <a:extLst>
                      <a:ext uri="{FF2B5EF4-FFF2-40B4-BE49-F238E27FC236}">
                        <a16:creationId xmlns:a16="http://schemas.microsoft.com/office/drawing/2014/main" id="{2ACFD559-7FAA-4306-A994-BFE1A3B1DB84}"/>
                      </a:ext>
                    </a:extLst>
                  </p:cNvPr>
                  <p:cNvSpPr>
                    <a:spLocks noChangeArrowheads="1"/>
                  </p:cNvSpPr>
                  <p:nvPr/>
                </p:nvSpPr>
                <p:spPr bwMode="auto">
                  <a:xfrm>
                    <a:off x="0" y="1094"/>
                    <a:ext cx="720" cy="518"/>
                  </a:xfrm>
                  <a:prstGeom prst="rect">
                    <a:avLst/>
                  </a:prstGeom>
                  <a:solidFill>
                    <a:srgbClr val="FF7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34" name="Group 23">
                    <a:extLst>
                      <a:ext uri="{FF2B5EF4-FFF2-40B4-BE49-F238E27FC236}">
                        <a16:creationId xmlns:a16="http://schemas.microsoft.com/office/drawing/2014/main" id="{C765119E-46BC-416D-AD4F-9C672771481E}"/>
                      </a:ext>
                    </a:extLst>
                  </p:cNvPr>
                  <p:cNvGrpSpPr>
                    <a:grpSpLocks/>
                  </p:cNvGrpSpPr>
                  <p:nvPr/>
                </p:nvGrpSpPr>
                <p:grpSpPr bwMode="auto">
                  <a:xfrm>
                    <a:off x="0" y="1094"/>
                    <a:ext cx="720" cy="518"/>
                    <a:chOff x="0" y="1094"/>
                    <a:chExt cx="720" cy="518"/>
                  </a:xfrm>
                </p:grpSpPr>
                <p:sp>
                  <p:nvSpPr>
                    <p:cNvPr id="54435" name="Rectangle 24">
                      <a:extLst>
                        <a:ext uri="{FF2B5EF4-FFF2-40B4-BE49-F238E27FC236}">
                          <a16:creationId xmlns:a16="http://schemas.microsoft.com/office/drawing/2014/main" id="{473E05F4-E53A-4B99-88CB-F1C16DCC3F51}"/>
                        </a:ext>
                      </a:extLst>
                    </p:cNvPr>
                    <p:cNvSpPr>
                      <a:spLocks noChangeArrowheads="1"/>
                    </p:cNvSpPr>
                    <p:nvPr/>
                  </p:nvSpPr>
                  <p:spPr bwMode="auto">
                    <a:xfrm>
                      <a:off x="0" y="1094"/>
                      <a:ext cx="720" cy="518"/>
                    </a:xfrm>
                    <a:prstGeom prst="rect">
                      <a:avLst/>
                    </a:prstGeom>
                    <a:solidFill>
                      <a:srgbClr val="FF7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madeira </a:t>
                      </a:r>
                      <a:endParaRPr lang="nl-NL" altLang="nl-NL" sz="2400"/>
                    </a:p>
                  </p:txBody>
                </p:sp>
                <p:sp>
                  <p:nvSpPr>
                    <p:cNvPr id="54436" name="Rectangle 25">
                      <a:extLst>
                        <a:ext uri="{FF2B5EF4-FFF2-40B4-BE49-F238E27FC236}">
                          <a16:creationId xmlns:a16="http://schemas.microsoft.com/office/drawing/2014/main" id="{625422D0-E06D-431E-BFFD-C9B8758C4F86}"/>
                        </a:ext>
                      </a:extLst>
                    </p:cNvPr>
                    <p:cNvSpPr>
                      <a:spLocks noChangeArrowheads="1"/>
                    </p:cNvSpPr>
                    <p:nvPr/>
                  </p:nvSpPr>
                  <p:spPr bwMode="auto">
                    <a:xfrm>
                      <a:off x="0" y="1094"/>
                      <a:ext cx="72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08" name="Group 26">
                  <a:extLst>
                    <a:ext uri="{FF2B5EF4-FFF2-40B4-BE49-F238E27FC236}">
                      <a16:creationId xmlns:a16="http://schemas.microsoft.com/office/drawing/2014/main" id="{1BBEF44B-5D70-4361-87B0-42BECA88884D}"/>
                    </a:ext>
                  </a:extLst>
                </p:cNvPr>
                <p:cNvGrpSpPr>
                  <a:grpSpLocks/>
                </p:cNvGrpSpPr>
                <p:nvPr/>
              </p:nvGrpSpPr>
              <p:grpSpPr bwMode="auto">
                <a:xfrm>
                  <a:off x="720" y="1094"/>
                  <a:ext cx="360" cy="518"/>
                  <a:chOff x="720" y="1094"/>
                  <a:chExt cx="360" cy="518"/>
                </a:xfrm>
              </p:grpSpPr>
              <p:sp>
                <p:nvSpPr>
                  <p:cNvPr id="54429" name="Rectangle 27">
                    <a:extLst>
                      <a:ext uri="{FF2B5EF4-FFF2-40B4-BE49-F238E27FC236}">
                        <a16:creationId xmlns:a16="http://schemas.microsoft.com/office/drawing/2014/main" id="{46E25098-CA0F-435A-94FE-0588C228EE4F}"/>
                      </a:ext>
                    </a:extLst>
                  </p:cNvPr>
                  <p:cNvSpPr>
                    <a:spLocks noChangeArrowheads="1"/>
                  </p:cNvSpPr>
                  <p:nvPr/>
                </p:nvSpPr>
                <p:spPr bwMode="auto">
                  <a:xfrm>
                    <a:off x="720" y="1094"/>
                    <a:ext cx="360" cy="518"/>
                  </a:xfrm>
                  <a:prstGeom prst="rect">
                    <a:avLst/>
                  </a:prstGeom>
                  <a:solidFill>
                    <a:srgbClr val="FF7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30" name="Group 28">
                    <a:extLst>
                      <a:ext uri="{FF2B5EF4-FFF2-40B4-BE49-F238E27FC236}">
                        <a16:creationId xmlns:a16="http://schemas.microsoft.com/office/drawing/2014/main" id="{092F7D2A-BDE3-4D25-B2D4-43B1DA88E0B6}"/>
                      </a:ext>
                    </a:extLst>
                  </p:cNvPr>
                  <p:cNvGrpSpPr>
                    <a:grpSpLocks/>
                  </p:cNvGrpSpPr>
                  <p:nvPr/>
                </p:nvGrpSpPr>
                <p:grpSpPr bwMode="auto">
                  <a:xfrm>
                    <a:off x="720" y="1094"/>
                    <a:ext cx="360" cy="518"/>
                    <a:chOff x="720" y="1094"/>
                    <a:chExt cx="360" cy="518"/>
                  </a:xfrm>
                </p:grpSpPr>
                <p:sp>
                  <p:nvSpPr>
                    <p:cNvPr id="54431" name="Rectangle 29">
                      <a:extLst>
                        <a:ext uri="{FF2B5EF4-FFF2-40B4-BE49-F238E27FC236}">
                          <a16:creationId xmlns:a16="http://schemas.microsoft.com/office/drawing/2014/main" id="{799870FE-58A2-4EAD-98C7-1E661E9733CD}"/>
                        </a:ext>
                      </a:extLst>
                    </p:cNvPr>
                    <p:cNvSpPr>
                      <a:spLocks noChangeArrowheads="1"/>
                    </p:cNvSpPr>
                    <p:nvPr/>
                  </p:nvSpPr>
                  <p:spPr bwMode="auto">
                    <a:xfrm>
                      <a:off x="720" y="1094"/>
                      <a:ext cx="360" cy="518"/>
                    </a:xfrm>
                    <a:prstGeom prst="rect">
                      <a:avLst/>
                    </a:prstGeom>
                    <a:solidFill>
                      <a:srgbClr val="FF7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9.9</a:t>
                      </a:r>
                      <a:r>
                        <a:rPr lang="nl-NL" altLang="nl-NL" sz="2400"/>
                        <a:t> </a:t>
                      </a:r>
                    </a:p>
                  </p:txBody>
                </p:sp>
                <p:sp>
                  <p:nvSpPr>
                    <p:cNvPr id="54432" name="Rectangle 30">
                      <a:extLst>
                        <a:ext uri="{FF2B5EF4-FFF2-40B4-BE49-F238E27FC236}">
                          <a16:creationId xmlns:a16="http://schemas.microsoft.com/office/drawing/2014/main" id="{5036AFE0-F6A6-477A-A499-506797C04A00}"/>
                        </a:ext>
                      </a:extLst>
                    </p:cNvPr>
                    <p:cNvSpPr>
                      <a:spLocks noChangeArrowheads="1"/>
                    </p:cNvSpPr>
                    <p:nvPr/>
                  </p:nvSpPr>
                  <p:spPr bwMode="auto">
                    <a:xfrm>
                      <a:off x="720" y="1094"/>
                      <a:ext cx="36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09" name="Group 31">
                  <a:extLst>
                    <a:ext uri="{FF2B5EF4-FFF2-40B4-BE49-F238E27FC236}">
                      <a16:creationId xmlns:a16="http://schemas.microsoft.com/office/drawing/2014/main" id="{659975E7-4425-41FA-A191-7C0CA2DC6D9F}"/>
                    </a:ext>
                  </a:extLst>
                </p:cNvPr>
                <p:cNvGrpSpPr>
                  <a:grpSpLocks/>
                </p:cNvGrpSpPr>
                <p:nvPr/>
              </p:nvGrpSpPr>
              <p:grpSpPr bwMode="auto">
                <a:xfrm>
                  <a:off x="0" y="1612"/>
                  <a:ext cx="720" cy="518"/>
                  <a:chOff x="0" y="1612"/>
                  <a:chExt cx="720" cy="518"/>
                </a:xfrm>
              </p:grpSpPr>
              <p:sp>
                <p:nvSpPr>
                  <p:cNvPr id="54425" name="Rectangle 32">
                    <a:extLst>
                      <a:ext uri="{FF2B5EF4-FFF2-40B4-BE49-F238E27FC236}">
                        <a16:creationId xmlns:a16="http://schemas.microsoft.com/office/drawing/2014/main" id="{191F3600-210E-400E-A8E9-AA27DC75E18E}"/>
                      </a:ext>
                    </a:extLst>
                  </p:cNvPr>
                  <p:cNvSpPr>
                    <a:spLocks noChangeArrowheads="1"/>
                  </p:cNvSpPr>
                  <p:nvPr/>
                </p:nvSpPr>
                <p:spPr bwMode="auto">
                  <a:xfrm>
                    <a:off x="0" y="1612"/>
                    <a:ext cx="720" cy="518"/>
                  </a:xfrm>
                  <a:prstGeom prst="rect">
                    <a:avLst/>
                  </a:prstGeom>
                  <a:solidFill>
                    <a:srgbClr val="FF7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26" name="Group 33">
                    <a:extLst>
                      <a:ext uri="{FF2B5EF4-FFF2-40B4-BE49-F238E27FC236}">
                        <a16:creationId xmlns:a16="http://schemas.microsoft.com/office/drawing/2014/main" id="{F34461EC-CA2D-4B46-88A2-7B8C02B7D571}"/>
                      </a:ext>
                    </a:extLst>
                  </p:cNvPr>
                  <p:cNvGrpSpPr>
                    <a:grpSpLocks/>
                  </p:cNvGrpSpPr>
                  <p:nvPr/>
                </p:nvGrpSpPr>
                <p:grpSpPr bwMode="auto">
                  <a:xfrm>
                    <a:off x="0" y="1612"/>
                    <a:ext cx="720" cy="518"/>
                    <a:chOff x="0" y="1612"/>
                    <a:chExt cx="720" cy="518"/>
                  </a:xfrm>
                </p:grpSpPr>
                <p:sp>
                  <p:nvSpPr>
                    <p:cNvPr id="54427" name="Rectangle 34">
                      <a:extLst>
                        <a:ext uri="{FF2B5EF4-FFF2-40B4-BE49-F238E27FC236}">
                          <a16:creationId xmlns:a16="http://schemas.microsoft.com/office/drawing/2014/main" id="{9E00E6E2-5346-417F-BC73-7C670944D34B}"/>
                        </a:ext>
                      </a:extLst>
                    </p:cNvPr>
                    <p:cNvSpPr>
                      <a:spLocks noChangeArrowheads="1"/>
                    </p:cNvSpPr>
                    <p:nvPr/>
                  </p:nvSpPr>
                  <p:spPr bwMode="auto">
                    <a:xfrm>
                      <a:off x="0" y="1612"/>
                      <a:ext cx="720" cy="518"/>
                    </a:xfrm>
                    <a:prstGeom prst="rect">
                      <a:avLst/>
                    </a:prstGeom>
                    <a:solidFill>
                      <a:srgbClr val="FF7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cyprus </a:t>
                      </a:r>
                      <a:endParaRPr lang="nl-NL" altLang="nl-NL" sz="2400"/>
                    </a:p>
                  </p:txBody>
                </p:sp>
                <p:sp>
                  <p:nvSpPr>
                    <p:cNvPr id="54428" name="Rectangle 35">
                      <a:extLst>
                        <a:ext uri="{FF2B5EF4-FFF2-40B4-BE49-F238E27FC236}">
                          <a16:creationId xmlns:a16="http://schemas.microsoft.com/office/drawing/2014/main" id="{8CBD6787-A06A-4198-AA31-68F422DFC513}"/>
                        </a:ext>
                      </a:extLst>
                    </p:cNvPr>
                    <p:cNvSpPr>
                      <a:spLocks noChangeArrowheads="1"/>
                    </p:cNvSpPr>
                    <p:nvPr/>
                  </p:nvSpPr>
                  <p:spPr bwMode="auto">
                    <a:xfrm>
                      <a:off x="0" y="1612"/>
                      <a:ext cx="72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0" name="Group 36">
                  <a:extLst>
                    <a:ext uri="{FF2B5EF4-FFF2-40B4-BE49-F238E27FC236}">
                      <a16:creationId xmlns:a16="http://schemas.microsoft.com/office/drawing/2014/main" id="{B5166600-4BAE-4E63-B88F-CA2D058168AC}"/>
                    </a:ext>
                  </a:extLst>
                </p:cNvPr>
                <p:cNvGrpSpPr>
                  <a:grpSpLocks/>
                </p:cNvGrpSpPr>
                <p:nvPr/>
              </p:nvGrpSpPr>
              <p:grpSpPr bwMode="auto">
                <a:xfrm>
                  <a:off x="720" y="1612"/>
                  <a:ext cx="360" cy="518"/>
                  <a:chOff x="720" y="1612"/>
                  <a:chExt cx="360" cy="518"/>
                </a:xfrm>
              </p:grpSpPr>
              <p:sp>
                <p:nvSpPr>
                  <p:cNvPr id="54421" name="Rectangle 37">
                    <a:extLst>
                      <a:ext uri="{FF2B5EF4-FFF2-40B4-BE49-F238E27FC236}">
                        <a16:creationId xmlns:a16="http://schemas.microsoft.com/office/drawing/2014/main" id="{8A925C6C-687E-4233-BC5D-EFD864F570FB}"/>
                      </a:ext>
                    </a:extLst>
                  </p:cNvPr>
                  <p:cNvSpPr>
                    <a:spLocks noChangeArrowheads="1"/>
                  </p:cNvSpPr>
                  <p:nvPr/>
                </p:nvSpPr>
                <p:spPr bwMode="auto">
                  <a:xfrm>
                    <a:off x="720" y="1612"/>
                    <a:ext cx="360" cy="518"/>
                  </a:xfrm>
                  <a:prstGeom prst="rect">
                    <a:avLst/>
                  </a:prstGeom>
                  <a:solidFill>
                    <a:srgbClr val="FF7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22" name="Group 38">
                    <a:extLst>
                      <a:ext uri="{FF2B5EF4-FFF2-40B4-BE49-F238E27FC236}">
                        <a16:creationId xmlns:a16="http://schemas.microsoft.com/office/drawing/2014/main" id="{64866190-90CA-4A49-B43D-6F0C4C5EF760}"/>
                      </a:ext>
                    </a:extLst>
                  </p:cNvPr>
                  <p:cNvGrpSpPr>
                    <a:grpSpLocks/>
                  </p:cNvGrpSpPr>
                  <p:nvPr/>
                </p:nvGrpSpPr>
                <p:grpSpPr bwMode="auto">
                  <a:xfrm>
                    <a:off x="720" y="1612"/>
                    <a:ext cx="360" cy="518"/>
                    <a:chOff x="720" y="1612"/>
                    <a:chExt cx="360" cy="518"/>
                  </a:xfrm>
                </p:grpSpPr>
                <p:sp>
                  <p:nvSpPr>
                    <p:cNvPr id="54423" name="Rectangle 39">
                      <a:extLst>
                        <a:ext uri="{FF2B5EF4-FFF2-40B4-BE49-F238E27FC236}">
                          <a16:creationId xmlns:a16="http://schemas.microsoft.com/office/drawing/2014/main" id="{8D7BD9DF-5B12-4658-A2BC-D423B5A5367B}"/>
                        </a:ext>
                      </a:extLst>
                    </p:cNvPr>
                    <p:cNvSpPr>
                      <a:spLocks noChangeArrowheads="1"/>
                    </p:cNvSpPr>
                    <p:nvPr/>
                  </p:nvSpPr>
                  <p:spPr bwMode="auto">
                    <a:xfrm>
                      <a:off x="720" y="1612"/>
                      <a:ext cx="360" cy="518"/>
                    </a:xfrm>
                    <a:prstGeom prst="rect">
                      <a:avLst/>
                    </a:prstGeom>
                    <a:solidFill>
                      <a:srgbClr val="FF7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10.2</a:t>
                      </a:r>
                      <a:r>
                        <a:rPr lang="nl-NL" altLang="nl-NL" sz="2400"/>
                        <a:t> </a:t>
                      </a:r>
                    </a:p>
                  </p:txBody>
                </p:sp>
                <p:sp>
                  <p:nvSpPr>
                    <p:cNvPr id="54424" name="Rectangle 40">
                      <a:extLst>
                        <a:ext uri="{FF2B5EF4-FFF2-40B4-BE49-F238E27FC236}">
                          <a16:creationId xmlns:a16="http://schemas.microsoft.com/office/drawing/2014/main" id="{4AB15D95-C216-4021-81EC-30F2D317DEB1}"/>
                        </a:ext>
                      </a:extLst>
                    </p:cNvPr>
                    <p:cNvSpPr>
                      <a:spLocks noChangeArrowheads="1"/>
                    </p:cNvSpPr>
                    <p:nvPr/>
                  </p:nvSpPr>
                  <p:spPr bwMode="auto">
                    <a:xfrm>
                      <a:off x="720" y="1612"/>
                      <a:ext cx="36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1" name="Group 41">
                  <a:extLst>
                    <a:ext uri="{FF2B5EF4-FFF2-40B4-BE49-F238E27FC236}">
                      <a16:creationId xmlns:a16="http://schemas.microsoft.com/office/drawing/2014/main" id="{F4CA1A8E-E00C-42AF-A9D6-CAF430C63A2F}"/>
                    </a:ext>
                  </a:extLst>
                </p:cNvPr>
                <p:cNvGrpSpPr>
                  <a:grpSpLocks/>
                </p:cNvGrpSpPr>
                <p:nvPr/>
              </p:nvGrpSpPr>
              <p:grpSpPr bwMode="auto">
                <a:xfrm>
                  <a:off x="0" y="2130"/>
                  <a:ext cx="720" cy="288"/>
                  <a:chOff x="0" y="2130"/>
                  <a:chExt cx="720" cy="288"/>
                </a:xfrm>
              </p:grpSpPr>
              <p:sp>
                <p:nvSpPr>
                  <p:cNvPr id="54417" name="Rectangle 42">
                    <a:extLst>
                      <a:ext uri="{FF2B5EF4-FFF2-40B4-BE49-F238E27FC236}">
                        <a16:creationId xmlns:a16="http://schemas.microsoft.com/office/drawing/2014/main" id="{DAC64CA0-24B8-4BBE-A3CE-30669380A037}"/>
                      </a:ext>
                    </a:extLst>
                  </p:cNvPr>
                  <p:cNvSpPr>
                    <a:spLocks noChangeArrowheads="1"/>
                  </p:cNvSpPr>
                  <p:nvPr/>
                </p:nvSpPr>
                <p:spPr bwMode="auto">
                  <a:xfrm>
                    <a:off x="0" y="2130"/>
                    <a:ext cx="72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18" name="Group 43">
                    <a:extLst>
                      <a:ext uri="{FF2B5EF4-FFF2-40B4-BE49-F238E27FC236}">
                        <a16:creationId xmlns:a16="http://schemas.microsoft.com/office/drawing/2014/main" id="{DB6720B7-154F-4E43-9FB5-F616EBDAB9E7}"/>
                      </a:ext>
                    </a:extLst>
                  </p:cNvPr>
                  <p:cNvGrpSpPr>
                    <a:grpSpLocks/>
                  </p:cNvGrpSpPr>
                  <p:nvPr/>
                </p:nvGrpSpPr>
                <p:grpSpPr bwMode="auto">
                  <a:xfrm>
                    <a:off x="0" y="2130"/>
                    <a:ext cx="720" cy="288"/>
                    <a:chOff x="0" y="2130"/>
                    <a:chExt cx="720" cy="288"/>
                  </a:xfrm>
                </p:grpSpPr>
                <p:sp>
                  <p:nvSpPr>
                    <p:cNvPr id="54419" name="Rectangle 44">
                      <a:extLst>
                        <a:ext uri="{FF2B5EF4-FFF2-40B4-BE49-F238E27FC236}">
                          <a16:creationId xmlns:a16="http://schemas.microsoft.com/office/drawing/2014/main" id="{29A6B043-3567-4DA1-8F6F-FAEE250FD9E5}"/>
                        </a:ext>
                      </a:extLst>
                    </p:cNvPr>
                    <p:cNvSpPr>
                      <a:spLocks noChangeArrowheads="1"/>
                    </p:cNvSpPr>
                    <p:nvPr/>
                  </p:nvSpPr>
                  <p:spPr bwMode="auto">
                    <a:xfrm>
                      <a:off x="0" y="2130"/>
                      <a:ext cx="72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kreta </a:t>
                      </a:r>
                      <a:endParaRPr lang="nl-NL" altLang="nl-NL" sz="2400"/>
                    </a:p>
                  </p:txBody>
                </p:sp>
                <p:sp>
                  <p:nvSpPr>
                    <p:cNvPr id="54420" name="Rectangle 45">
                      <a:extLst>
                        <a:ext uri="{FF2B5EF4-FFF2-40B4-BE49-F238E27FC236}">
                          <a16:creationId xmlns:a16="http://schemas.microsoft.com/office/drawing/2014/main" id="{F6BA3AF3-468D-4F2E-8D83-7548B63FFB1A}"/>
                        </a:ext>
                      </a:extLst>
                    </p:cNvPr>
                    <p:cNvSpPr>
                      <a:spLocks noChangeArrowheads="1"/>
                    </p:cNvSpPr>
                    <p:nvPr/>
                  </p:nvSpPr>
                  <p:spPr bwMode="auto">
                    <a:xfrm>
                      <a:off x="0" y="2130"/>
                      <a:ext cx="72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2" name="Group 46">
                  <a:extLst>
                    <a:ext uri="{FF2B5EF4-FFF2-40B4-BE49-F238E27FC236}">
                      <a16:creationId xmlns:a16="http://schemas.microsoft.com/office/drawing/2014/main" id="{B35DEAD6-4354-4DE8-BAB9-F41359DCE035}"/>
                    </a:ext>
                  </a:extLst>
                </p:cNvPr>
                <p:cNvGrpSpPr>
                  <a:grpSpLocks/>
                </p:cNvGrpSpPr>
                <p:nvPr/>
              </p:nvGrpSpPr>
              <p:grpSpPr bwMode="auto">
                <a:xfrm>
                  <a:off x="720" y="2130"/>
                  <a:ext cx="360" cy="288"/>
                  <a:chOff x="720" y="2130"/>
                  <a:chExt cx="360" cy="288"/>
                </a:xfrm>
              </p:grpSpPr>
              <p:sp>
                <p:nvSpPr>
                  <p:cNvPr id="54413" name="Rectangle 47">
                    <a:extLst>
                      <a:ext uri="{FF2B5EF4-FFF2-40B4-BE49-F238E27FC236}">
                        <a16:creationId xmlns:a16="http://schemas.microsoft.com/office/drawing/2014/main" id="{3082AB55-3FD5-4EF0-93D3-C36B3A94BFF6}"/>
                      </a:ext>
                    </a:extLst>
                  </p:cNvPr>
                  <p:cNvSpPr>
                    <a:spLocks noChangeArrowheads="1"/>
                  </p:cNvSpPr>
                  <p:nvPr/>
                </p:nvSpPr>
                <p:spPr bwMode="auto">
                  <a:xfrm>
                    <a:off x="720" y="2130"/>
                    <a:ext cx="36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14" name="Group 48">
                    <a:extLst>
                      <a:ext uri="{FF2B5EF4-FFF2-40B4-BE49-F238E27FC236}">
                        <a16:creationId xmlns:a16="http://schemas.microsoft.com/office/drawing/2014/main" id="{0C62FF99-EA3F-4980-AB81-E9AADC17FF53}"/>
                      </a:ext>
                    </a:extLst>
                  </p:cNvPr>
                  <p:cNvGrpSpPr>
                    <a:grpSpLocks/>
                  </p:cNvGrpSpPr>
                  <p:nvPr/>
                </p:nvGrpSpPr>
                <p:grpSpPr bwMode="auto">
                  <a:xfrm>
                    <a:off x="720" y="2130"/>
                    <a:ext cx="360" cy="288"/>
                    <a:chOff x="720" y="2130"/>
                    <a:chExt cx="360" cy="288"/>
                  </a:xfrm>
                </p:grpSpPr>
                <p:sp>
                  <p:nvSpPr>
                    <p:cNvPr id="54415" name="Rectangle 49">
                      <a:extLst>
                        <a:ext uri="{FF2B5EF4-FFF2-40B4-BE49-F238E27FC236}">
                          <a16:creationId xmlns:a16="http://schemas.microsoft.com/office/drawing/2014/main" id="{7ACBDA33-494A-45E8-BDA3-B56C1B986230}"/>
                        </a:ext>
                      </a:extLst>
                    </p:cNvPr>
                    <p:cNvSpPr>
                      <a:spLocks noChangeArrowheads="1"/>
                    </p:cNvSpPr>
                    <p:nvPr/>
                  </p:nvSpPr>
                  <p:spPr bwMode="auto">
                    <a:xfrm>
                      <a:off x="720" y="2130"/>
                      <a:ext cx="36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9.4</a:t>
                      </a:r>
                      <a:r>
                        <a:rPr lang="nl-NL" altLang="nl-NL" sz="2400"/>
                        <a:t> </a:t>
                      </a:r>
                    </a:p>
                  </p:txBody>
                </p:sp>
                <p:sp>
                  <p:nvSpPr>
                    <p:cNvPr id="54416" name="Rectangle 50">
                      <a:extLst>
                        <a:ext uri="{FF2B5EF4-FFF2-40B4-BE49-F238E27FC236}">
                          <a16:creationId xmlns:a16="http://schemas.microsoft.com/office/drawing/2014/main" id="{0BC7AB1B-AA06-406D-83BE-BFDB4701CFBF}"/>
                        </a:ext>
                      </a:extLst>
                    </p:cNvPr>
                    <p:cNvSpPr>
                      <a:spLocks noChangeArrowheads="1"/>
                    </p:cNvSpPr>
                    <p:nvPr/>
                  </p:nvSpPr>
                  <p:spPr bwMode="auto">
                    <a:xfrm>
                      <a:off x="720" y="2130"/>
                      <a:ext cx="36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3" name="Group 51">
                  <a:extLst>
                    <a:ext uri="{FF2B5EF4-FFF2-40B4-BE49-F238E27FC236}">
                      <a16:creationId xmlns:a16="http://schemas.microsoft.com/office/drawing/2014/main" id="{009CEA1A-EBF6-4BA2-9376-5D2A0CBBFCC5}"/>
                    </a:ext>
                  </a:extLst>
                </p:cNvPr>
                <p:cNvGrpSpPr>
                  <a:grpSpLocks/>
                </p:cNvGrpSpPr>
                <p:nvPr/>
              </p:nvGrpSpPr>
              <p:grpSpPr bwMode="auto">
                <a:xfrm>
                  <a:off x="0" y="2418"/>
                  <a:ext cx="720" cy="288"/>
                  <a:chOff x="0" y="2418"/>
                  <a:chExt cx="720" cy="288"/>
                </a:xfrm>
              </p:grpSpPr>
              <p:sp>
                <p:nvSpPr>
                  <p:cNvPr id="54409" name="Rectangle 52">
                    <a:extLst>
                      <a:ext uri="{FF2B5EF4-FFF2-40B4-BE49-F238E27FC236}">
                        <a16:creationId xmlns:a16="http://schemas.microsoft.com/office/drawing/2014/main" id="{BE4D57D4-705D-4CDB-996E-5576BED2F62C}"/>
                      </a:ext>
                    </a:extLst>
                  </p:cNvPr>
                  <p:cNvSpPr>
                    <a:spLocks noChangeArrowheads="1"/>
                  </p:cNvSpPr>
                  <p:nvPr/>
                </p:nvSpPr>
                <p:spPr bwMode="auto">
                  <a:xfrm>
                    <a:off x="0" y="2418"/>
                    <a:ext cx="72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10" name="Group 53">
                    <a:extLst>
                      <a:ext uri="{FF2B5EF4-FFF2-40B4-BE49-F238E27FC236}">
                        <a16:creationId xmlns:a16="http://schemas.microsoft.com/office/drawing/2014/main" id="{5CFBEAD4-87ED-46AE-ADC6-4131AB074A15}"/>
                      </a:ext>
                    </a:extLst>
                  </p:cNvPr>
                  <p:cNvGrpSpPr>
                    <a:grpSpLocks/>
                  </p:cNvGrpSpPr>
                  <p:nvPr/>
                </p:nvGrpSpPr>
                <p:grpSpPr bwMode="auto">
                  <a:xfrm>
                    <a:off x="0" y="2418"/>
                    <a:ext cx="720" cy="288"/>
                    <a:chOff x="0" y="2418"/>
                    <a:chExt cx="720" cy="288"/>
                  </a:xfrm>
                </p:grpSpPr>
                <p:sp>
                  <p:nvSpPr>
                    <p:cNvPr id="54411" name="Rectangle 54">
                      <a:extLst>
                        <a:ext uri="{FF2B5EF4-FFF2-40B4-BE49-F238E27FC236}">
                          <a16:creationId xmlns:a16="http://schemas.microsoft.com/office/drawing/2014/main" id="{AF262BDF-5939-4DF1-94FD-FD24FCA7674B}"/>
                        </a:ext>
                      </a:extLst>
                    </p:cNvPr>
                    <p:cNvSpPr>
                      <a:spLocks noChangeArrowheads="1"/>
                    </p:cNvSpPr>
                    <p:nvPr/>
                  </p:nvSpPr>
                  <p:spPr bwMode="auto">
                    <a:xfrm>
                      <a:off x="0" y="2418"/>
                      <a:ext cx="72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malaga </a:t>
                      </a:r>
                      <a:endParaRPr lang="nl-NL" altLang="nl-NL" sz="2400"/>
                    </a:p>
                  </p:txBody>
                </p:sp>
                <p:sp>
                  <p:nvSpPr>
                    <p:cNvPr id="54412" name="Rectangle 55">
                      <a:extLst>
                        <a:ext uri="{FF2B5EF4-FFF2-40B4-BE49-F238E27FC236}">
                          <a16:creationId xmlns:a16="http://schemas.microsoft.com/office/drawing/2014/main" id="{C307AAC3-BA9C-4674-BD5D-A52F1D445CCC}"/>
                        </a:ext>
                      </a:extLst>
                    </p:cNvPr>
                    <p:cNvSpPr>
                      <a:spLocks noChangeArrowheads="1"/>
                    </p:cNvSpPr>
                    <p:nvPr/>
                  </p:nvSpPr>
                  <p:spPr bwMode="auto">
                    <a:xfrm>
                      <a:off x="0" y="2418"/>
                      <a:ext cx="72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4" name="Group 56">
                  <a:extLst>
                    <a:ext uri="{FF2B5EF4-FFF2-40B4-BE49-F238E27FC236}">
                      <a16:creationId xmlns:a16="http://schemas.microsoft.com/office/drawing/2014/main" id="{2D4C20EC-748F-41F7-B06F-E66121396A65}"/>
                    </a:ext>
                  </a:extLst>
                </p:cNvPr>
                <p:cNvGrpSpPr>
                  <a:grpSpLocks/>
                </p:cNvGrpSpPr>
                <p:nvPr/>
              </p:nvGrpSpPr>
              <p:grpSpPr bwMode="auto">
                <a:xfrm>
                  <a:off x="720" y="2418"/>
                  <a:ext cx="360" cy="288"/>
                  <a:chOff x="720" y="2418"/>
                  <a:chExt cx="360" cy="288"/>
                </a:xfrm>
              </p:grpSpPr>
              <p:sp>
                <p:nvSpPr>
                  <p:cNvPr id="54405" name="Rectangle 57">
                    <a:extLst>
                      <a:ext uri="{FF2B5EF4-FFF2-40B4-BE49-F238E27FC236}">
                        <a16:creationId xmlns:a16="http://schemas.microsoft.com/office/drawing/2014/main" id="{54E5282C-264B-4226-9E44-55CF49277912}"/>
                      </a:ext>
                    </a:extLst>
                  </p:cNvPr>
                  <p:cNvSpPr>
                    <a:spLocks noChangeArrowheads="1"/>
                  </p:cNvSpPr>
                  <p:nvPr/>
                </p:nvSpPr>
                <p:spPr bwMode="auto">
                  <a:xfrm>
                    <a:off x="720" y="2418"/>
                    <a:ext cx="36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06" name="Group 58">
                    <a:extLst>
                      <a:ext uri="{FF2B5EF4-FFF2-40B4-BE49-F238E27FC236}">
                        <a16:creationId xmlns:a16="http://schemas.microsoft.com/office/drawing/2014/main" id="{1C21DADB-8428-4F62-B682-5B36E5588665}"/>
                      </a:ext>
                    </a:extLst>
                  </p:cNvPr>
                  <p:cNvGrpSpPr>
                    <a:grpSpLocks/>
                  </p:cNvGrpSpPr>
                  <p:nvPr/>
                </p:nvGrpSpPr>
                <p:grpSpPr bwMode="auto">
                  <a:xfrm>
                    <a:off x="720" y="2418"/>
                    <a:ext cx="360" cy="288"/>
                    <a:chOff x="720" y="2418"/>
                    <a:chExt cx="360" cy="288"/>
                  </a:xfrm>
                </p:grpSpPr>
                <p:sp>
                  <p:nvSpPr>
                    <p:cNvPr id="54407" name="Rectangle 59">
                      <a:extLst>
                        <a:ext uri="{FF2B5EF4-FFF2-40B4-BE49-F238E27FC236}">
                          <a16:creationId xmlns:a16="http://schemas.microsoft.com/office/drawing/2014/main" id="{411775E5-76D3-44FD-93D0-2B3E3C9863FA}"/>
                        </a:ext>
                      </a:extLst>
                    </p:cNvPr>
                    <p:cNvSpPr>
                      <a:spLocks noChangeArrowheads="1"/>
                    </p:cNvSpPr>
                    <p:nvPr/>
                  </p:nvSpPr>
                  <p:spPr bwMode="auto">
                    <a:xfrm>
                      <a:off x="720" y="2418"/>
                      <a:ext cx="36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8.5</a:t>
                      </a:r>
                      <a:r>
                        <a:rPr lang="nl-NL" altLang="nl-NL" sz="2400"/>
                        <a:t> </a:t>
                      </a:r>
                    </a:p>
                  </p:txBody>
                </p:sp>
                <p:sp>
                  <p:nvSpPr>
                    <p:cNvPr id="54408" name="Rectangle 60">
                      <a:extLst>
                        <a:ext uri="{FF2B5EF4-FFF2-40B4-BE49-F238E27FC236}">
                          <a16:creationId xmlns:a16="http://schemas.microsoft.com/office/drawing/2014/main" id="{52BB6923-2AD5-423C-9FC3-58D64EC62F08}"/>
                        </a:ext>
                      </a:extLst>
                    </p:cNvPr>
                    <p:cNvSpPr>
                      <a:spLocks noChangeArrowheads="1"/>
                    </p:cNvSpPr>
                    <p:nvPr/>
                  </p:nvSpPr>
                  <p:spPr bwMode="auto">
                    <a:xfrm>
                      <a:off x="720" y="2418"/>
                      <a:ext cx="36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5" name="Group 61">
                  <a:extLst>
                    <a:ext uri="{FF2B5EF4-FFF2-40B4-BE49-F238E27FC236}">
                      <a16:creationId xmlns:a16="http://schemas.microsoft.com/office/drawing/2014/main" id="{11E8EFF8-53C1-4186-9690-07202F3F512F}"/>
                    </a:ext>
                  </a:extLst>
                </p:cNvPr>
                <p:cNvGrpSpPr>
                  <a:grpSpLocks/>
                </p:cNvGrpSpPr>
                <p:nvPr/>
              </p:nvGrpSpPr>
              <p:grpSpPr bwMode="auto">
                <a:xfrm>
                  <a:off x="0" y="2706"/>
                  <a:ext cx="720" cy="288"/>
                  <a:chOff x="0" y="2706"/>
                  <a:chExt cx="720" cy="288"/>
                </a:xfrm>
              </p:grpSpPr>
              <p:sp>
                <p:nvSpPr>
                  <p:cNvPr id="54401" name="Rectangle 62">
                    <a:extLst>
                      <a:ext uri="{FF2B5EF4-FFF2-40B4-BE49-F238E27FC236}">
                        <a16:creationId xmlns:a16="http://schemas.microsoft.com/office/drawing/2014/main" id="{D5C646BF-E06B-4820-986A-24B5873ED628}"/>
                      </a:ext>
                    </a:extLst>
                  </p:cNvPr>
                  <p:cNvSpPr>
                    <a:spLocks noChangeArrowheads="1"/>
                  </p:cNvSpPr>
                  <p:nvPr/>
                </p:nvSpPr>
                <p:spPr bwMode="auto">
                  <a:xfrm>
                    <a:off x="0" y="2706"/>
                    <a:ext cx="720" cy="28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402" name="Group 63">
                    <a:extLst>
                      <a:ext uri="{FF2B5EF4-FFF2-40B4-BE49-F238E27FC236}">
                        <a16:creationId xmlns:a16="http://schemas.microsoft.com/office/drawing/2014/main" id="{330FA30D-A1FD-4E8B-9BFA-262CDFA4A715}"/>
                      </a:ext>
                    </a:extLst>
                  </p:cNvPr>
                  <p:cNvGrpSpPr>
                    <a:grpSpLocks/>
                  </p:cNvGrpSpPr>
                  <p:nvPr/>
                </p:nvGrpSpPr>
                <p:grpSpPr bwMode="auto">
                  <a:xfrm>
                    <a:off x="0" y="2706"/>
                    <a:ext cx="720" cy="288"/>
                    <a:chOff x="0" y="2706"/>
                    <a:chExt cx="720" cy="288"/>
                  </a:xfrm>
                </p:grpSpPr>
                <p:sp>
                  <p:nvSpPr>
                    <p:cNvPr id="54403" name="Rectangle 64">
                      <a:extLst>
                        <a:ext uri="{FF2B5EF4-FFF2-40B4-BE49-F238E27FC236}">
                          <a16:creationId xmlns:a16="http://schemas.microsoft.com/office/drawing/2014/main" id="{DB17AF7F-796D-4F5D-AA87-9D4963D44549}"/>
                        </a:ext>
                      </a:extLst>
                    </p:cNvPr>
                    <p:cNvSpPr>
                      <a:spLocks noChangeArrowheads="1"/>
                    </p:cNvSpPr>
                    <p:nvPr/>
                  </p:nvSpPr>
                  <p:spPr bwMode="auto">
                    <a:xfrm>
                      <a:off x="0" y="2706"/>
                      <a:ext cx="720" cy="28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faro </a:t>
                      </a:r>
                      <a:endParaRPr lang="nl-NL" altLang="nl-NL" sz="2400"/>
                    </a:p>
                  </p:txBody>
                </p:sp>
                <p:sp>
                  <p:nvSpPr>
                    <p:cNvPr id="54404" name="Rectangle 65">
                      <a:extLst>
                        <a:ext uri="{FF2B5EF4-FFF2-40B4-BE49-F238E27FC236}">
                          <a16:creationId xmlns:a16="http://schemas.microsoft.com/office/drawing/2014/main" id="{82E85256-B6D3-430C-98B4-0F0BF61DA945}"/>
                        </a:ext>
                      </a:extLst>
                    </p:cNvPr>
                    <p:cNvSpPr>
                      <a:spLocks noChangeArrowheads="1"/>
                    </p:cNvSpPr>
                    <p:nvPr/>
                  </p:nvSpPr>
                  <p:spPr bwMode="auto">
                    <a:xfrm>
                      <a:off x="0" y="2706"/>
                      <a:ext cx="72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6" name="Group 66">
                  <a:extLst>
                    <a:ext uri="{FF2B5EF4-FFF2-40B4-BE49-F238E27FC236}">
                      <a16:creationId xmlns:a16="http://schemas.microsoft.com/office/drawing/2014/main" id="{144F021F-3888-4BBF-81EF-973AB0446F10}"/>
                    </a:ext>
                  </a:extLst>
                </p:cNvPr>
                <p:cNvGrpSpPr>
                  <a:grpSpLocks/>
                </p:cNvGrpSpPr>
                <p:nvPr/>
              </p:nvGrpSpPr>
              <p:grpSpPr bwMode="auto">
                <a:xfrm>
                  <a:off x="720" y="2706"/>
                  <a:ext cx="360" cy="288"/>
                  <a:chOff x="720" y="2706"/>
                  <a:chExt cx="360" cy="288"/>
                </a:xfrm>
              </p:grpSpPr>
              <p:sp>
                <p:nvSpPr>
                  <p:cNvPr id="54397" name="Rectangle 67">
                    <a:extLst>
                      <a:ext uri="{FF2B5EF4-FFF2-40B4-BE49-F238E27FC236}">
                        <a16:creationId xmlns:a16="http://schemas.microsoft.com/office/drawing/2014/main" id="{89D31E5C-2E49-4F72-B391-2A3D128FFAE2}"/>
                      </a:ext>
                    </a:extLst>
                  </p:cNvPr>
                  <p:cNvSpPr>
                    <a:spLocks noChangeArrowheads="1"/>
                  </p:cNvSpPr>
                  <p:nvPr/>
                </p:nvSpPr>
                <p:spPr bwMode="auto">
                  <a:xfrm>
                    <a:off x="720" y="2706"/>
                    <a:ext cx="360" cy="28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98" name="Group 68">
                    <a:extLst>
                      <a:ext uri="{FF2B5EF4-FFF2-40B4-BE49-F238E27FC236}">
                        <a16:creationId xmlns:a16="http://schemas.microsoft.com/office/drawing/2014/main" id="{1993E583-0805-4E0C-A2C8-3B905FFACCCA}"/>
                      </a:ext>
                    </a:extLst>
                  </p:cNvPr>
                  <p:cNvGrpSpPr>
                    <a:grpSpLocks/>
                  </p:cNvGrpSpPr>
                  <p:nvPr/>
                </p:nvGrpSpPr>
                <p:grpSpPr bwMode="auto">
                  <a:xfrm>
                    <a:off x="720" y="2706"/>
                    <a:ext cx="360" cy="288"/>
                    <a:chOff x="720" y="2706"/>
                    <a:chExt cx="360" cy="288"/>
                  </a:xfrm>
                </p:grpSpPr>
                <p:sp>
                  <p:nvSpPr>
                    <p:cNvPr id="54399" name="Rectangle 69">
                      <a:extLst>
                        <a:ext uri="{FF2B5EF4-FFF2-40B4-BE49-F238E27FC236}">
                          <a16:creationId xmlns:a16="http://schemas.microsoft.com/office/drawing/2014/main" id="{188BFB38-B461-4994-B7B6-B1EE3BE502EF}"/>
                        </a:ext>
                      </a:extLst>
                    </p:cNvPr>
                    <p:cNvSpPr>
                      <a:spLocks noChangeArrowheads="1"/>
                    </p:cNvSpPr>
                    <p:nvPr/>
                  </p:nvSpPr>
                  <p:spPr bwMode="auto">
                    <a:xfrm>
                      <a:off x="720" y="2706"/>
                      <a:ext cx="360" cy="28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8.4</a:t>
                      </a:r>
                      <a:r>
                        <a:rPr lang="nl-NL" altLang="nl-NL" sz="2400"/>
                        <a:t> </a:t>
                      </a:r>
                    </a:p>
                  </p:txBody>
                </p:sp>
                <p:sp>
                  <p:nvSpPr>
                    <p:cNvPr id="54400" name="Rectangle 70">
                      <a:extLst>
                        <a:ext uri="{FF2B5EF4-FFF2-40B4-BE49-F238E27FC236}">
                          <a16:creationId xmlns:a16="http://schemas.microsoft.com/office/drawing/2014/main" id="{017C762B-B57E-4601-B9F8-E41F4BA933B6}"/>
                        </a:ext>
                      </a:extLst>
                    </p:cNvPr>
                    <p:cNvSpPr>
                      <a:spLocks noChangeArrowheads="1"/>
                    </p:cNvSpPr>
                    <p:nvPr/>
                  </p:nvSpPr>
                  <p:spPr bwMode="auto">
                    <a:xfrm>
                      <a:off x="720" y="2706"/>
                      <a:ext cx="36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7" name="Group 71">
                  <a:extLst>
                    <a:ext uri="{FF2B5EF4-FFF2-40B4-BE49-F238E27FC236}">
                      <a16:creationId xmlns:a16="http://schemas.microsoft.com/office/drawing/2014/main" id="{31F58699-DE81-471E-8CF5-29A0BF38C4F3}"/>
                    </a:ext>
                  </a:extLst>
                </p:cNvPr>
                <p:cNvGrpSpPr>
                  <a:grpSpLocks/>
                </p:cNvGrpSpPr>
                <p:nvPr/>
              </p:nvGrpSpPr>
              <p:grpSpPr bwMode="auto">
                <a:xfrm>
                  <a:off x="0" y="2994"/>
                  <a:ext cx="720" cy="288"/>
                  <a:chOff x="0" y="2994"/>
                  <a:chExt cx="720" cy="288"/>
                </a:xfrm>
              </p:grpSpPr>
              <p:sp>
                <p:nvSpPr>
                  <p:cNvPr id="54393" name="Rectangle 72">
                    <a:extLst>
                      <a:ext uri="{FF2B5EF4-FFF2-40B4-BE49-F238E27FC236}">
                        <a16:creationId xmlns:a16="http://schemas.microsoft.com/office/drawing/2014/main" id="{604D2892-56CE-407F-988B-FAA6C7461082}"/>
                      </a:ext>
                    </a:extLst>
                  </p:cNvPr>
                  <p:cNvSpPr>
                    <a:spLocks noChangeArrowheads="1"/>
                  </p:cNvSpPr>
                  <p:nvPr/>
                </p:nvSpPr>
                <p:spPr bwMode="auto">
                  <a:xfrm>
                    <a:off x="0" y="2994"/>
                    <a:ext cx="72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94" name="Group 73">
                    <a:extLst>
                      <a:ext uri="{FF2B5EF4-FFF2-40B4-BE49-F238E27FC236}">
                        <a16:creationId xmlns:a16="http://schemas.microsoft.com/office/drawing/2014/main" id="{447C04FB-2597-4107-A51E-2040E38C6CDE}"/>
                      </a:ext>
                    </a:extLst>
                  </p:cNvPr>
                  <p:cNvGrpSpPr>
                    <a:grpSpLocks/>
                  </p:cNvGrpSpPr>
                  <p:nvPr/>
                </p:nvGrpSpPr>
                <p:grpSpPr bwMode="auto">
                  <a:xfrm>
                    <a:off x="0" y="2994"/>
                    <a:ext cx="720" cy="288"/>
                    <a:chOff x="0" y="2994"/>
                    <a:chExt cx="720" cy="288"/>
                  </a:xfrm>
                </p:grpSpPr>
                <p:sp>
                  <p:nvSpPr>
                    <p:cNvPr id="54395" name="Rectangle 74">
                      <a:extLst>
                        <a:ext uri="{FF2B5EF4-FFF2-40B4-BE49-F238E27FC236}">
                          <a16:creationId xmlns:a16="http://schemas.microsoft.com/office/drawing/2014/main" id="{D758269D-8FCA-41CA-B39A-78980DF3E7F3}"/>
                        </a:ext>
                      </a:extLst>
                    </p:cNvPr>
                    <p:cNvSpPr>
                      <a:spLocks noChangeArrowheads="1"/>
                    </p:cNvSpPr>
                    <p:nvPr/>
                  </p:nvSpPr>
                  <p:spPr bwMode="auto">
                    <a:xfrm>
                      <a:off x="0" y="2994"/>
                      <a:ext cx="72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athene </a:t>
                      </a:r>
                      <a:endParaRPr lang="nl-NL" altLang="nl-NL" sz="2400"/>
                    </a:p>
                  </p:txBody>
                </p:sp>
                <p:sp>
                  <p:nvSpPr>
                    <p:cNvPr id="54396" name="Rectangle 75">
                      <a:extLst>
                        <a:ext uri="{FF2B5EF4-FFF2-40B4-BE49-F238E27FC236}">
                          <a16:creationId xmlns:a16="http://schemas.microsoft.com/office/drawing/2014/main" id="{3A95F0DB-C654-4DE8-906C-5A8DA8894751}"/>
                        </a:ext>
                      </a:extLst>
                    </p:cNvPr>
                    <p:cNvSpPr>
                      <a:spLocks noChangeArrowheads="1"/>
                    </p:cNvSpPr>
                    <p:nvPr/>
                  </p:nvSpPr>
                  <p:spPr bwMode="auto">
                    <a:xfrm>
                      <a:off x="0" y="2994"/>
                      <a:ext cx="72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8" name="Group 76">
                  <a:extLst>
                    <a:ext uri="{FF2B5EF4-FFF2-40B4-BE49-F238E27FC236}">
                      <a16:creationId xmlns:a16="http://schemas.microsoft.com/office/drawing/2014/main" id="{47DE77D9-8924-4135-9964-3F90FF939200}"/>
                    </a:ext>
                  </a:extLst>
                </p:cNvPr>
                <p:cNvGrpSpPr>
                  <a:grpSpLocks/>
                </p:cNvGrpSpPr>
                <p:nvPr/>
              </p:nvGrpSpPr>
              <p:grpSpPr bwMode="auto">
                <a:xfrm>
                  <a:off x="720" y="2994"/>
                  <a:ext cx="360" cy="288"/>
                  <a:chOff x="720" y="2994"/>
                  <a:chExt cx="360" cy="288"/>
                </a:xfrm>
              </p:grpSpPr>
              <p:sp>
                <p:nvSpPr>
                  <p:cNvPr id="54389" name="Rectangle 77">
                    <a:extLst>
                      <a:ext uri="{FF2B5EF4-FFF2-40B4-BE49-F238E27FC236}">
                        <a16:creationId xmlns:a16="http://schemas.microsoft.com/office/drawing/2014/main" id="{FA13D84B-D47C-49FA-908E-A630E1DBD587}"/>
                      </a:ext>
                    </a:extLst>
                  </p:cNvPr>
                  <p:cNvSpPr>
                    <a:spLocks noChangeArrowheads="1"/>
                  </p:cNvSpPr>
                  <p:nvPr/>
                </p:nvSpPr>
                <p:spPr bwMode="auto">
                  <a:xfrm>
                    <a:off x="720" y="2994"/>
                    <a:ext cx="36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90" name="Group 78">
                    <a:extLst>
                      <a:ext uri="{FF2B5EF4-FFF2-40B4-BE49-F238E27FC236}">
                        <a16:creationId xmlns:a16="http://schemas.microsoft.com/office/drawing/2014/main" id="{434DF1A7-B4E1-4BC9-9C55-1D9F365C4F19}"/>
                      </a:ext>
                    </a:extLst>
                  </p:cNvPr>
                  <p:cNvGrpSpPr>
                    <a:grpSpLocks/>
                  </p:cNvGrpSpPr>
                  <p:nvPr/>
                </p:nvGrpSpPr>
                <p:grpSpPr bwMode="auto">
                  <a:xfrm>
                    <a:off x="720" y="2994"/>
                    <a:ext cx="360" cy="288"/>
                    <a:chOff x="720" y="2994"/>
                    <a:chExt cx="360" cy="288"/>
                  </a:xfrm>
                </p:grpSpPr>
                <p:sp>
                  <p:nvSpPr>
                    <p:cNvPr id="54391" name="Rectangle 79">
                      <a:extLst>
                        <a:ext uri="{FF2B5EF4-FFF2-40B4-BE49-F238E27FC236}">
                          <a16:creationId xmlns:a16="http://schemas.microsoft.com/office/drawing/2014/main" id="{8987747D-53C1-4903-9ED1-497951D369BD}"/>
                        </a:ext>
                      </a:extLst>
                    </p:cNvPr>
                    <p:cNvSpPr>
                      <a:spLocks noChangeArrowheads="1"/>
                    </p:cNvSpPr>
                    <p:nvPr/>
                  </p:nvSpPr>
                  <p:spPr bwMode="auto">
                    <a:xfrm>
                      <a:off x="720" y="2994"/>
                      <a:ext cx="360" cy="288"/>
                    </a:xfrm>
                    <a:prstGeom prst="rect">
                      <a:avLst/>
                    </a:prstGeom>
                    <a:solidFill>
                      <a:srgbClr val="FF7F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9.1</a:t>
                      </a:r>
                      <a:r>
                        <a:rPr lang="nl-NL" altLang="nl-NL" sz="2400"/>
                        <a:t> </a:t>
                      </a:r>
                    </a:p>
                  </p:txBody>
                </p:sp>
                <p:sp>
                  <p:nvSpPr>
                    <p:cNvPr id="54392" name="Rectangle 80">
                      <a:extLst>
                        <a:ext uri="{FF2B5EF4-FFF2-40B4-BE49-F238E27FC236}">
                          <a16:creationId xmlns:a16="http://schemas.microsoft.com/office/drawing/2014/main" id="{6B85BC7C-24BA-4BCA-A1A9-E0CE37427623}"/>
                        </a:ext>
                      </a:extLst>
                    </p:cNvPr>
                    <p:cNvSpPr>
                      <a:spLocks noChangeArrowheads="1"/>
                    </p:cNvSpPr>
                    <p:nvPr/>
                  </p:nvSpPr>
                  <p:spPr bwMode="auto">
                    <a:xfrm>
                      <a:off x="720" y="2994"/>
                      <a:ext cx="36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19" name="Group 81">
                  <a:extLst>
                    <a:ext uri="{FF2B5EF4-FFF2-40B4-BE49-F238E27FC236}">
                      <a16:creationId xmlns:a16="http://schemas.microsoft.com/office/drawing/2014/main" id="{6A4B11A6-DD5F-46BF-8EC5-525A17058785}"/>
                    </a:ext>
                  </a:extLst>
                </p:cNvPr>
                <p:cNvGrpSpPr>
                  <a:grpSpLocks/>
                </p:cNvGrpSpPr>
                <p:nvPr/>
              </p:nvGrpSpPr>
              <p:grpSpPr bwMode="auto">
                <a:xfrm>
                  <a:off x="0" y="3282"/>
                  <a:ext cx="720" cy="518"/>
                  <a:chOff x="0" y="3282"/>
                  <a:chExt cx="720" cy="518"/>
                </a:xfrm>
              </p:grpSpPr>
              <p:sp>
                <p:nvSpPr>
                  <p:cNvPr id="54385" name="Rectangle 82">
                    <a:extLst>
                      <a:ext uri="{FF2B5EF4-FFF2-40B4-BE49-F238E27FC236}">
                        <a16:creationId xmlns:a16="http://schemas.microsoft.com/office/drawing/2014/main" id="{8DCE1ABD-AFFF-494E-805C-8993E789A8A2}"/>
                      </a:ext>
                    </a:extLst>
                  </p:cNvPr>
                  <p:cNvSpPr>
                    <a:spLocks noChangeArrowheads="1"/>
                  </p:cNvSpPr>
                  <p:nvPr/>
                </p:nvSpPr>
                <p:spPr bwMode="auto">
                  <a:xfrm>
                    <a:off x="0" y="3282"/>
                    <a:ext cx="720" cy="51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86" name="Group 83">
                    <a:extLst>
                      <a:ext uri="{FF2B5EF4-FFF2-40B4-BE49-F238E27FC236}">
                        <a16:creationId xmlns:a16="http://schemas.microsoft.com/office/drawing/2014/main" id="{D9766991-5CEC-48A6-A25E-BD873FB901CA}"/>
                      </a:ext>
                    </a:extLst>
                  </p:cNvPr>
                  <p:cNvGrpSpPr>
                    <a:grpSpLocks/>
                  </p:cNvGrpSpPr>
                  <p:nvPr/>
                </p:nvGrpSpPr>
                <p:grpSpPr bwMode="auto">
                  <a:xfrm>
                    <a:off x="0" y="3282"/>
                    <a:ext cx="720" cy="518"/>
                    <a:chOff x="0" y="3282"/>
                    <a:chExt cx="720" cy="518"/>
                  </a:xfrm>
                </p:grpSpPr>
                <p:sp>
                  <p:nvSpPr>
                    <p:cNvPr id="54387" name="Rectangle 84">
                      <a:extLst>
                        <a:ext uri="{FF2B5EF4-FFF2-40B4-BE49-F238E27FC236}">
                          <a16:creationId xmlns:a16="http://schemas.microsoft.com/office/drawing/2014/main" id="{A3446FAC-426A-4B5D-9AF8-D746B4910768}"/>
                        </a:ext>
                      </a:extLst>
                    </p:cNvPr>
                    <p:cNvSpPr>
                      <a:spLocks noChangeArrowheads="1"/>
                    </p:cNvSpPr>
                    <p:nvPr/>
                  </p:nvSpPr>
                  <p:spPr bwMode="auto">
                    <a:xfrm>
                      <a:off x="0" y="3282"/>
                      <a:ext cx="720" cy="51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palermo </a:t>
                      </a:r>
                      <a:endParaRPr lang="nl-NL" altLang="nl-NL" sz="2400"/>
                    </a:p>
                  </p:txBody>
                </p:sp>
                <p:sp>
                  <p:nvSpPr>
                    <p:cNvPr id="54388" name="Rectangle 85">
                      <a:extLst>
                        <a:ext uri="{FF2B5EF4-FFF2-40B4-BE49-F238E27FC236}">
                          <a16:creationId xmlns:a16="http://schemas.microsoft.com/office/drawing/2014/main" id="{C7BFD4BA-60E8-4EFC-BA51-405ECBD6F247}"/>
                        </a:ext>
                      </a:extLst>
                    </p:cNvPr>
                    <p:cNvSpPr>
                      <a:spLocks noChangeArrowheads="1"/>
                    </p:cNvSpPr>
                    <p:nvPr/>
                  </p:nvSpPr>
                  <p:spPr bwMode="auto">
                    <a:xfrm>
                      <a:off x="0" y="3282"/>
                      <a:ext cx="72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0" name="Group 86">
                  <a:extLst>
                    <a:ext uri="{FF2B5EF4-FFF2-40B4-BE49-F238E27FC236}">
                      <a16:creationId xmlns:a16="http://schemas.microsoft.com/office/drawing/2014/main" id="{AB8EFCEA-8A55-4321-AB70-F96A03F19FE0}"/>
                    </a:ext>
                  </a:extLst>
                </p:cNvPr>
                <p:cNvGrpSpPr>
                  <a:grpSpLocks/>
                </p:cNvGrpSpPr>
                <p:nvPr/>
              </p:nvGrpSpPr>
              <p:grpSpPr bwMode="auto">
                <a:xfrm>
                  <a:off x="720" y="3282"/>
                  <a:ext cx="360" cy="518"/>
                  <a:chOff x="720" y="3282"/>
                  <a:chExt cx="360" cy="518"/>
                </a:xfrm>
              </p:grpSpPr>
              <p:sp>
                <p:nvSpPr>
                  <p:cNvPr id="54381" name="Rectangle 87">
                    <a:extLst>
                      <a:ext uri="{FF2B5EF4-FFF2-40B4-BE49-F238E27FC236}">
                        <a16:creationId xmlns:a16="http://schemas.microsoft.com/office/drawing/2014/main" id="{02AC9ACF-F3C5-490A-AEED-7E7738BF689D}"/>
                      </a:ext>
                    </a:extLst>
                  </p:cNvPr>
                  <p:cNvSpPr>
                    <a:spLocks noChangeArrowheads="1"/>
                  </p:cNvSpPr>
                  <p:nvPr/>
                </p:nvSpPr>
                <p:spPr bwMode="auto">
                  <a:xfrm>
                    <a:off x="720" y="3282"/>
                    <a:ext cx="360" cy="51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82" name="Group 88">
                    <a:extLst>
                      <a:ext uri="{FF2B5EF4-FFF2-40B4-BE49-F238E27FC236}">
                        <a16:creationId xmlns:a16="http://schemas.microsoft.com/office/drawing/2014/main" id="{0EFADFE7-4C24-4D15-A490-5C61A4426652}"/>
                      </a:ext>
                    </a:extLst>
                  </p:cNvPr>
                  <p:cNvGrpSpPr>
                    <a:grpSpLocks/>
                  </p:cNvGrpSpPr>
                  <p:nvPr/>
                </p:nvGrpSpPr>
                <p:grpSpPr bwMode="auto">
                  <a:xfrm>
                    <a:off x="720" y="3282"/>
                    <a:ext cx="360" cy="518"/>
                    <a:chOff x="720" y="3282"/>
                    <a:chExt cx="360" cy="518"/>
                  </a:xfrm>
                </p:grpSpPr>
                <p:sp>
                  <p:nvSpPr>
                    <p:cNvPr id="54383" name="Rectangle 89">
                      <a:extLst>
                        <a:ext uri="{FF2B5EF4-FFF2-40B4-BE49-F238E27FC236}">
                          <a16:creationId xmlns:a16="http://schemas.microsoft.com/office/drawing/2014/main" id="{0F89A929-449C-4BA2-BD43-FA54EB53E1DB}"/>
                        </a:ext>
                      </a:extLst>
                    </p:cNvPr>
                    <p:cNvSpPr>
                      <a:spLocks noChangeArrowheads="1"/>
                    </p:cNvSpPr>
                    <p:nvPr/>
                  </p:nvSpPr>
                  <p:spPr bwMode="auto">
                    <a:xfrm>
                      <a:off x="720" y="3282"/>
                      <a:ext cx="360" cy="51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8.5</a:t>
                      </a:r>
                      <a:r>
                        <a:rPr lang="nl-NL" altLang="nl-NL" sz="2400"/>
                        <a:t> </a:t>
                      </a:r>
                    </a:p>
                  </p:txBody>
                </p:sp>
                <p:sp>
                  <p:nvSpPr>
                    <p:cNvPr id="54384" name="Rectangle 90">
                      <a:extLst>
                        <a:ext uri="{FF2B5EF4-FFF2-40B4-BE49-F238E27FC236}">
                          <a16:creationId xmlns:a16="http://schemas.microsoft.com/office/drawing/2014/main" id="{F572C9DC-ED73-4E89-8966-962062B6B00A}"/>
                        </a:ext>
                      </a:extLst>
                    </p:cNvPr>
                    <p:cNvSpPr>
                      <a:spLocks noChangeArrowheads="1"/>
                    </p:cNvSpPr>
                    <p:nvPr/>
                  </p:nvSpPr>
                  <p:spPr bwMode="auto">
                    <a:xfrm>
                      <a:off x="720" y="3282"/>
                      <a:ext cx="36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1" name="Group 91">
                  <a:extLst>
                    <a:ext uri="{FF2B5EF4-FFF2-40B4-BE49-F238E27FC236}">
                      <a16:creationId xmlns:a16="http://schemas.microsoft.com/office/drawing/2014/main" id="{2973D4CF-5919-47DF-8792-AF2EC70D9219}"/>
                    </a:ext>
                  </a:extLst>
                </p:cNvPr>
                <p:cNvGrpSpPr>
                  <a:grpSpLocks/>
                </p:cNvGrpSpPr>
                <p:nvPr/>
              </p:nvGrpSpPr>
              <p:grpSpPr bwMode="auto">
                <a:xfrm>
                  <a:off x="0" y="3800"/>
                  <a:ext cx="720" cy="518"/>
                  <a:chOff x="0" y="3800"/>
                  <a:chExt cx="720" cy="518"/>
                </a:xfrm>
              </p:grpSpPr>
              <p:sp>
                <p:nvSpPr>
                  <p:cNvPr id="54377" name="Rectangle 92">
                    <a:extLst>
                      <a:ext uri="{FF2B5EF4-FFF2-40B4-BE49-F238E27FC236}">
                        <a16:creationId xmlns:a16="http://schemas.microsoft.com/office/drawing/2014/main" id="{B961872C-3823-4A5F-961C-B6B69757847E}"/>
                      </a:ext>
                    </a:extLst>
                  </p:cNvPr>
                  <p:cNvSpPr>
                    <a:spLocks noChangeArrowheads="1"/>
                  </p:cNvSpPr>
                  <p:nvPr/>
                </p:nvSpPr>
                <p:spPr bwMode="auto">
                  <a:xfrm>
                    <a:off x="0" y="3800"/>
                    <a:ext cx="720" cy="51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78" name="Group 93">
                    <a:extLst>
                      <a:ext uri="{FF2B5EF4-FFF2-40B4-BE49-F238E27FC236}">
                        <a16:creationId xmlns:a16="http://schemas.microsoft.com/office/drawing/2014/main" id="{03E458F0-12E0-4666-8D70-9861DDC5C30E}"/>
                      </a:ext>
                    </a:extLst>
                  </p:cNvPr>
                  <p:cNvGrpSpPr>
                    <a:grpSpLocks/>
                  </p:cNvGrpSpPr>
                  <p:nvPr/>
                </p:nvGrpSpPr>
                <p:grpSpPr bwMode="auto">
                  <a:xfrm>
                    <a:off x="0" y="3800"/>
                    <a:ext cx="720" cy="518"/>
                    <a:chOff x="0" y="3800"/>
                    <a:chExt cx="720" cy="518"/>
                  </a:xfrm>
                </p:grpSpPr>
                <p:sp>
                  <p:nvSpPr>
                    <p:cNvPr id="54379" name="Rectangle 94">
                      <a:extLst>
                        <a:ext uri="{FF2B5EF4-FFF2-40B4-BE49-F238E27FC236}">
                          <a16:creationId xmlns:a16="http://schemas.microsoft.com/office/drawing/2014/main" id="{731DA294-5558-4C63-9BB4-A42271FA9234}"/>
                        </a:ext>
                      </a:extLst>
                    </p:cNvPr>
                    <p:cNvSpPr>
                      <a:spLocks noChangeArrowheads="1"/>
                    </p:cNvSpPr>
                    <p:nvPr/>
                  </p:nvSpPr>
                  <p:spPr bwMode="auto">
                    <a:xfrm>
                      <a:off x="0" y="3800"/>
                      <a:ext cx="720" cy="51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mallorca</a:t>
                      </a:r>
                      <a:r>
                        <a:rPr lang="nl-NL" altLang="nl-NL" sz="2400"/>
                        <a:t> </a:t>
                      </a:r>
                    </a:p>
                  </p:txBody>
                </p:sp>
                <p:sp>
                  <p:nvSpPr>
                    <p:cNvPr id="54380" name="Rectangle 95">
                      <a:extLst>
                        <a:ext uri="{FF2B5EF4-FFF2-40B4-BE49-F238E27FC236}">
                          <a16:creationId xmlns:a16="http://schemas.microsoft.com/office/drawing/2014/main" id="{47CE70CD-8EE4-4451-8777-76D9B75B9BB6}"/>
                        </a:ext>
                      </a:extLst>
                    </p:cNvPr>
                    <p:cNvSpPr>
                      <a:spLocks noChangeArrowheads="1"/>
                    </p:cNvSpPr>
                    <p:nvPr/>
                  </p:nvSpPr>
                  <p:spPr bwMode="auto">
                    <a:xfrm>
                      <a:off x="0" y="3800"/>
                      <a:ext cx="72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2" name="Group 96">
                  <a:extLst>
                    <a:ext uri="{FF2B5EF4-FFF2-40B4-BE49-F238E27FC236}">
                      <a16:creationId xmlns:a16="http://schemas.microsoft.com/office/drawing/2014/main" id="{7A106BA5-4778-465D-BB82-3BD7CAE0B078}"/>
                    </a:ext>
                  </a:extLst>
                </p:cNvPr>
                <p:cNvGrpSpPr>
                  <a:grpSpLocks/>
                </p:cNvGrpSpPr>
                <p:nvPr/>
              </p:nvGrpSpPr>
              <p:grpSpPr bwMode="auto">
                <a:xfrm>
                  <a:off x="720" y="3800"/>
                  <a:ext cx="360" cy="518"/>
                  <a:chOff x="720" y="3800"/>
                  <a:chExt cx="360" cy="518"/>
                </a:xfrm>
              </p:grpSpPr>
              <p:sp>
                <p:nvSpPr>
                  <p:cNvPr id="54373" name="Rectangle 97">
                    <a:extLst>
                      <a:ext uri="{FF2B5EF4-FFF2-40B4-BE49-F238E27FC236}">
                        <a16:creationId xmlns:a16="http://schemas.microsoft.com/office/drawing/2014/main" id="{6A9EF767-217A-40B5-8BFB-60F5E6C9EB84}"/>
                      </a:ext>
                    </a:extLst>
                  </p:cNvPr>
                  <p:cNvSpPr>
                    <a:spLocks noChangeArrowheads="1"/>
                  </p:cNvSpPr>
                  <p:nvPr/>
                </p:nvSpPr>
                <p:spPr bwMode="auto">
                  <a:xfrm>
                    <a:off x="720" y="3800"/>
                    <a:ext cx="360" cy="51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74" name="Group 98">
                    <a:extLst>
                      <a:ext uri="{FF2B5EF4-FFF2-40B4-BE49-F238E27FC236}">
                        <a16:creationId xmlns:a16="http://schemas.microsoft.com/office/drawing/2014/main" id="{E6D5C932-4AE0-4EA4-A927-7E378F45EC54}"/>
                      </a:ext>
                    </a:extLst>
                  </p:cNvPr>
                  <p:cNvGrpSpPr>
                    <a:grpSpLocks/>
                  </p:cNvGrpSpPr>
                  <p:nvPr/>
                </p:nvGrpSpPr>
                <p:grpSpPr bwMode="auto">
                  <a:xfrm>
                    <a:off x="720" y="3800"/>
                    <a:ext cx="360" cy="518"/>
                    <a:chOff x="720" y="3800"/>
                    <a:chExt cx="360" cy="518"/>
                  </a:xfrm>
                </p:grpSpPr>
                <p:sp>
                  <p:nvSpPr>
                    <p:cNvPr id="54375" name="Rectangle 99">
                      <a:extLst>
                        <a:ext uri="{FF2B5EF4-FFF2-40B4-BE49-F238E27FC236}">
                          <a16:creationId xmlns:a16="http://schemas.microsoft.com/office/drawing/2014/main" id="{1EA0D0F8-4BA0-4D3B-A7AB-1B94151A06FC}"/>
                        </a:ext>
                      </a:extLst>
                    </p:cNvPr>
                    <p:cNvSpPr>
                      <a:spLocks noChangeArrowheads="1"/>
                    </p:cNvSpPr>
                    <p:nvPr/>
                  </p:nvSpPr>
                  <p:spPr bwMode="auto">
                    <a:xfrm>
                      <a:off x="720" y="3800"/>
                      <a:ext cx="360" cy="518"/>
                    </a:xfrm>
                    <a:prstGeom prst="rect">
                      <a:avLst/>
                    </a:prstGeom>
                    <a:solidFill>
                      <a:srgbClr val="F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7.8</a:t>
                      </a:r>
                      <a:r>
                        <a:rPr lang="nl-NL" altLang="nl-NL" sz="2400"/>
                        <a:t> </a:t>
                      </a:r>
                    </a:p>
                  </p:txBody>
                </p:sp>
                <p:sp>
                  <p:nvSpPr>
                    <p:cNvPr id="54376" name="Rectangle 100">
                      <a:extLst>
                        <a:ext uri="{FF2B5EF4-FFF2-40B4-BE49-F238E27FC236}">
                          <a16:creationId xmlns:a16="http://schemas.microsoft.com/office/drawing/2014/main" id="{0534165A-A480-4E97-A359-ECC3ED7BC31C}"/>
                        </a:ext>
                      </a:extLst>
                    </p:cNvPr>
                    <p:cNvSpPr>
                      <a:spLocks noChangeArrowheads="1"/>
                    </p:cNvSpPr>
                    <p:nvPr/>
                  </p:nvSpPr>
                  <p:spPr bwMode="auto">
                    <a:xfrm>
                      <a:off x="720" y="3800"/>
                      <a:ext cx="36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3" name="Group 101">
                  <a:extLst>
                    <a:ext uri="{FF2B5EF4-FFF2-40B4-BE49-F238E27FC236}">
                      <a16:creationId xmlns:a16="http://schemas.microsoft.com/office/drawing/2014/main" id="{6A11A01E-5219-4E96-B442-422EB8AA979B}"/>
                    </a:ext>
                  </a:extLst>
                </p:cNvPr>
                <p:cNvGrpSpPr>
                  <a:grpSpLocks/>
                </p:cNvGrpSpPr>
                <p:nvPr/>
              </p:nvGrpSpPr>
              <p:grpSpPr bwMode="auto">
                <a:xfrm>
                  <a:off x="0" y="4318"/>
                  <a:ext cx="720" cy="288"/>
                  <a:chOff x="0" y="4318"/>
                  <a:chExt cx="720" cy="288"/>
                </a:xfrm>
              </p:grpSpPr>
              <p:sp>
                <p:nvSpPr>
                  <p:cNvPr id="54369" name="Rectangle 102">
                    <a:extLst>
                      <a:ext uri="{FF2B5EF4-FFF2-40B4-BE49-F238E27FC236}">
                        <a16:creationId xmlns:a16="http://schemas.microsoft.com/office/drawing/2014/main" id="{F41BFE1F-BA7F-4EB9-A996-4A959B889B7B}"/>
                      </a:ext>
                    </a:extLst>
                  </p:cNvPr>
                  <p:cNvSpPr>
                    <a:spLocks noChangeArrowheads="1"/>
                  </p:cNvSpPr>
                  <p:nvPr/>
                </p:nvSpPr>
                <p:spPr bwMode="auto">
                  <a:xfrm>
                    <a:off x="0" y="4318"/>
                    <a:ext cx="720" cy="28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70" name="Group 103">
                    <a:extLst>
                      <a:ext uri="{FF2B5EF4-FFF2-40B4-BE49-F238E27FC236}">
                        <a16:creationId xmlns:a16="http://schemas.microsoft.com/office/drawing/2014/main" id="{9619CF4C-48FA-4F31-B9BF-0E432CA4D1FF}"/>
                      </a:ext>
                    </a:extLst>
                  </p:cNvPr>
                  <p:cNvGrpSpPr>
                    <a:grpSpLocks/>
                  </p:cNvGrpSpPr>
                  <p:nvPr/>
                </p:nvGrpSpPr>
                <p:grpSpPr bwMode="auto">
                  <a:xfrm>
                    <a:off x="0" y="4318"/>
                    <a:ext cx="720" cy="288"/>
                    <a:chOff x="0" y="4318"/>
                    <a:chExt cx="720" cy="288"/>
                  </a:xfrm>
                </p:grpSpPr>
                <p:sp>
                  <p:nvSpPr>
                    <p:cNvPr id="54371" name="Rectangle 104">
                      <a:extLst>
                        <a:ext uri="{FF2B5EF4-FFF2-40B4-BE49-F238E27FC236}">
                          <a16:creationId xmlns:a16="http://schemas.microsoft.com/office/drawing/2014/main" id="{EB8D3FA4-B4F4-4E49-8837-5CC816C6C81B}"/>
                        </a:ext>
                      </a:extLst>
                    </p:cNvPr>
                    <p:cNvSpPr>
                      <a:spLocks noChangeArrowheads="1"/>
                    </p:cNvSpPr>
                    <p:nvPr/>
                  </p:nvSpPr>
                  <p:spPr bwMode="auto">
                    <a:xfrm>
                      <a:off x="0" y="4318"/>
                      <a:ext cx="720" cy="28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rome </a:t>
                      </a:r>
                      <a:endParaRPr lang="nl-NL" altLang="nl-NL" sz="2400"/>
                    </a:p>
                  </p:txBody>
                </p:sp>
                <p:sp>
                  <p:nvSpPr>
                    <p:cNvPr id="54372" name="Rectangle 105">
                      <a:extLst>
                        <a:ext uri="{FF2B5EF4-FFF2-40B4-BE49-F238E27FC236}">
                          <a16:creationId xmlns:a16="http://schemas.microsoft.com/office/drawing/2014/main" id="{9462A492-B55E-4A02-9515-807C6EF27897}"/>
                        </a:ext>
                      </a:extLst>
                    </p:cNvPr>
                    <p:cNvSpPr>
                      <a:spLocks noChangeArrowheads="1"/>
                    </p:cNvSpPr>
                    <p:nvPr/>
                  </p:nvSpPr>
                  <p:spPr bwMode="auto">
                    <a:xfrm>
                      <a:off x="0" y="4318"/>
                      <a:ext cx="72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4" name="Group 106">
                  <a:extLst>
                    <a:ext uri="{FF2B5EF4-FFF2-40B4-BE49-F238E27FC236}">
                      <a16:creationId xmlns:a16="http://schemas.microsoft.com/office/drawing/2014/main" id="{3D7C1ECE-5D84-4057-B238-A862DD60BFAB}"/>
                    </a:ext>
                  </a:extLst>
                </p:cNvPr>
                <p:cNvGrpSpPr>
                  <a:grpSpLocks/>
                </p:cNvGrpSpPr>
                <p:nvPr/>
              </p:nvGrpSpPr>
              <p:grpSpPr bwMode="auto">
                <a:xfrm>
                  <a:off x="720" y="4318"/>
                  <a:ext cx="360" cy="288"/>
                  <a:chOff x="720" y="4318"/>
                  <a:chExt cx="360" cy="288"/>
                </a:xfrm>
              </p:grpSpPr>
              <p:sp>
                <p:nvSpPr>
                  <p:cNvPr id="54365" name="Rectangle 107">
                    <a:extLst>
                      <a:ext uri="{FF2B5EF4-FFF2-40B4-BE49-F238E27FC236}">
                        <a16:creationId xmlns:a16="http://schemas.microsoft.com/office/drawing/2014/main" id="{A2BF1867-B200-43F9-ABD1-47A058135E99}"/>
                      </a:ext>
                    </a:extLst>
                  </p:cNvPr>
                  <p:cNvSpPr>
                    <a:spLocks noChangeArrowheads="1"/>
                  </p:cNvSpPr>
                  <p:nvPr/>
                </p:nvSpPr>
                <p:spPr bwMode="auto">
                  <a:xfrm>
                    <a:off x="720" y="4318"/>
                    <a:ext cx="360" cy="28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66" name="Group 108">
                    <a:extLst>
                      <a:ext uri="{FF2B5EF4-FFF2-40B4-BE49-F238E27FC236}">
                        <a16:creationId xmlns:a16="http://schemas.microsoft.com/office/drawing/2014/main" id="{1D8B7371-634E-4A71-A63E-D213E077C372}"/>
                      </a:ext>
                    </a:extLst>
                  </p:cNvPr>
                  <p:cNvGrpSpPr>
                    <a:grpSpLocks/>
                  </p:cNvGrpSpPr>
                  <p:nvPr/>
                </p:nvGrpSpPr>
                <p:grpSpPr bwMode="auto">
                  <a:xfrm>
                    <a:off x="720" y="4318"/>
                    <a:ext cx="360" cy="288"/>
                    <a:chOff x="720" y="4318"/>
                    <a:chExt cx="360" cy="288"/>
                  </a:xfrm>
                </p:grpSpPr>
                <p:sp>
                  <p:nvSpPr>
                    <p:cNvPr id="54367" name="Rectangle 109">
                      <a:extLst>
                        <a:ext uri="{FF2B5EF4-FFF2-40B4-BE49-F238E27FC236}">
                          <a16:creationId xmlns:a16="http://schemas.microsoft.com/office/drawing/2014/main" id="{A69C31B9-3CF5-4346-A485-0713EA58A293}"/>
                        </a:ext>
                      </a:extLst>
                    </p:cNvPr>
                    <p:cNvSpPr>
                      <a:spLocks noChangeArrowheads="1"/>
                    </p:cNvSpPr>
                    <p:nvPr/>
                  </p:nvSpPr>
                  <p:spPr bwMode="auto">
                    <a:xfrm>
                      <a:off x="720" y="4318"/>
                      <a:ext cx="360" cy="28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7.4</a:t>
                      </a:r>
                      <a:r>
                        <a:rPr lang="nl-NL" altLang="nl-NL" sz="2400"/>
                        <a:t> </a:t>
                      </a:r>
                    </a:p>
                  </p:txBody>
                </p:sp>
                <p:sp>
                  <p:nvSpPr>
                    <p:cNvPr id="54368" name="Rectangle 110">
                      <a:extLst>
                        <a:ext uri="{FF2B5EF4-FFF2-40B4-BE49-F238E27FC236}">
                          <a16:creationId xmlns:a16="http://schemas.microsoft.com/office/drawing/2014/main" id="{309FD72D-26AA-40AC-8E2E-BF6815023207}"/>
                        </a:ext>
                      </a:extLst>
                    </p:cNvPr>
                    <p:cNvSpPr>
                      <a:spLocks noChangeArrowheads="1"/>
                    </p:cNvSpPr>
                    <p:nvPr/>
                  </p:nvSpPr>
                  <p:spPr bwMode="auto">
                    <a:xfrm>
                      <a:off x="720" y="4318"/>
                      <a:ext cx="36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5" name="Group 111">
                  <a:extLst>
                    <a:ext uri="{FF2B5EF4-FFF2-40B4-BE49-F238E27FC236}">
                      <a16:creationId xmlns:a16="http://schemas.microsoft.com/office/drawing/2014/main" id="{4E41C827-A3DD-48A2-9A86-D93B094E742D}"/>
                    </a:ext>
                  </a:extLst>
                </p:cNvPr>
                <p:cNvGrpSpPr>
                  <a:grpSpLocks/>
                </p:cNvGrpSpPr>
                <p:nvPr/>
              </p:nvGrpSpPr>
              <p:grpSpPr bwMode="auto">
                <a:xfrm>
                  <a:off x="0" y="4606"/>
                  <a:ext cx="720" cy="518"/>
                  <a:chOff x="0" y="4606"/>
                  <a:chExt cx="720" cy="518"/>
                </a:xfrm>
              </p:grpSpPr>
              <p:sp>
                <p:nvSpPr>
                  <p:cNvPr id="54361" name="Rectangle 112">
                    <a:extLst>
                      <a:ext uri="{FF2B5EF4-FFF2-40B4-BE49-F238E27FC236}">
                        <a16:creationId xmlns:a16="http://schemas.microsoft.com/office/drawing/2014/main" id="{87643CC8-799B-464D-A1DE-F054FA4C6B28}"/>
                      </a:ext>
                    </a:extLst>
                  </p:cNvPr>
                  <p:cNvSpPr>
                    <a:spLocks noChangeArrowheads="1"/>
                  </p:cNvSpPr>
                  <p:nvPr/>
                </p:nvSpPr>
                <p:spPr bwMode="auto">
                  <a:xfrm>
                    <a:off x="0" y="4606"/>
                    <a:ext cx="720" cy="51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62" name="Group 113">
                    <a:extLst>
                      <a:ext uri="{FF2B5EF4-FFF2-40B4-BE49-F238E27FC236}">
                        <a16:creationId xmlns:a16="http://schemas.microsoft.com/office/drawing/2014/main" id="{E8607AA0-8701-44A8-ABBB-07058F4A3991}"/>
                      </a:ext>
                    </a:extLst>
                  </p:cNvPr>
                  <p:cNvGrpSpPr>
                    <a:grpSpLocks/>
                  </p:cNvGrpSpPr>
                  <p:nvPr/>
                </p:nvGrpSpPr>
                <p:grpSpPr bwMode="auto">
                  <a:xfrm>
                    <a:off x="0" y="4606"/>
                    <a:ext cx="720" cy="518"/>
                    <a:chOff x="0" y="4606"/>
                    <a:chExt cx="720" cy="518"/>
                  </a:xfrm>
                </p:grpSpPr>
                <p:sp>
                  <p:nvSpPr>
                    <p:cNvPr id="54363" name="Rectangle 114">
                      <a:extLst>
                        <a:ext uri="{FF2B5EF4-FFF2-40B4-BE49-F238E27FC236}">
                          <a16:creationId xmlns:a16="http://schemas.microsoft.com/office/drawing/2014/main" id="{D1FF8282-4CE5-471C-BC38-5D4C0267AD89}"/>
                        </a:ext>
                      </a:extLst>
                    </p:cNvPr>
                    <p:cNvSpPr>
                      <a:spLocks noChangeArrowheads="1"/>
                    </p:cNvSpPr>
                    <p:nvPr/>
                  </p:nvSpPr>
                  <p:spPr bwMode="auto">
                    <a:xfrm>
                      <a:off x="0" y="4606"/>
                      <a:ext cx="720" cy="51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bordeaux</a:t>
                      </a:r>
                      <a:r>
                        <a:rPr lang="nl-NL" altLang="nl-NL" sz="2400"/>
                        <a:t> </a:t>
                      </a:r>
                    </a:p>
                  </p:txBody>
                </p:sp>
                <p:sp>
                  <p:nvSpPr>
                    <p:cNvPr id="54364" name="Rectangle 115">
                      <a:extLst>
                        <a:ext uri="{FF2B5EF4-FFF2-40B4-BE49-F238E27FC236}">
                          <a16:creationId xmlns:a16="http://schemas.microsoft.com/office/drawing/2014/main" id="{4D33D67E-C315-41B7-BDB5-BBB2E79B57FE}"/>
                        </a:ext>
                      </a:extLst>
                    </p:cNvPr>
                    <p:cNvSpPr>
                      <a:spLocks noChangeArrowheads="1"/>
                    </p:cNvSpPr>
                    <p:nvPr/>
                  </p:nvSpPr>
                  <p:spPr bwMode="auto">
                    <a:xfrm>
                      <a:off x="0" y="4606"/>
                      <a:ext cx="72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6" name="Group 116">
                  <a:extLst>
                    <a:ext uri="{FF2B5EF4-FFF2-40B4-BE49-F238E27FC236}">
                      <a16:creationId xmlns:a16="http://schemas.microsoft.com/office/drawing/2014/main" id="{0D648331-C212-4D5A-9F9B-F772D0CEBAB3}"/>
                    </a:ext>
                  </a:extLst>
                </p:cNvPr>
                <p:cNvGrpSpPr>
                  <a:grpSpLocks/>
                </p:cNvGrpSpPr>
                <p:nvPr/>
              </p:nvGrpSpPr>
              <p:grpSpPr bwMode="auto">
                <a:xfrm>
                  <a:off x="720" y="4606"/>
                  <a:ext cx="360" cy="518"/>
                  <a:chOff x="720" y="4606"/>
                  <a:chExt cx="360" cy="518"/>
                </a:xfrm>
              </p:grpSpPr>
              <p:sp>
                <p:nvSpPr>
                  <p:cNvPr id="54357" name="Rectangle 117">
                    <a:extLst>
                      <a:ext uri="{FF2B5EF4-FFF2-40B4-BE49-F238E27FC236}">
                        <a16:creationId xmlns:a16="http://schemas.microsoft.com/office/drawing/2014/main" id="{6EE0371D-45E4-4E23-9B6D-1E825EB5BA56}"/>
                      </a:ext>
                    </a:extLst>
                  </p:cNvPr>
                  <p:cNvSpPr>
                    <a:spLocks noChangeArrowheads="1"/>
                  </p:cNvSpPr>
                  <p:nvPr/>
                </p:nvSpPr>
                <p:spPr bwMode="auto">
                  <a:xfrm>
                    <a:off x="720" y="4606"/>
                    <a:ext cx="360" cy="51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58" name="Group 118">
                    <a:extLst>
                      <a:ext uri="{FF2B5EF4-FFF2-40B4-BE49-F238E27FC236}">
                        <a16:creationId xmlns:a16="http://schemas.microsoft.com/office/drawing/2014/main" id="{A9856A20-8D0F-49AD-8F98-BB968BD1F53D}"/>
                      </a:ext>
                    </a:extLst>
                  </p:cNvPr>
                  <p:cNvGrpSpPr>
                    <a:grpSpLocks/>
                  </p:cNvGrpSpPr>
                  <p:nvPr/>
                </p:nvGrpSpPr>
                <p:grpSpPr bwMode="auto">
                  <a:xfrm>
                    <a:off x="720" y="4606"/>
                    <a:ext cx="360" cy="518"/>
                    <a:chOff x="720" y="4606"/>
                    <a:chExt cx="360" cy="518"/>
                  </a:xfrm>
                </p:grpSpPr>
                <p:sp>
                  <p:nvSpPr>
                    <p:cNvPr id="54359" name="Rectangle 119">
                      <a:extLst>
                        <a:ext uri="{FF2B5EF4-FFF2-40B4-BE49-F238E27FC236}">
                          <a16:creationId xmlns:a16="http://schemas.microsoft.com/office/drawing/2014/main" id="{292DAFA1-F12A-44CC-BCD9-44F71BAB6AAD}"/>
                        </a:ext>
                      </a:extLst>
                    </p:cNvPr>
                    <p:cNvSpPr>
                      <a:spLocks noChangeArrowheads="1"/>
                    </p:cNvSpPr>
                    <p:nvPr/>
                  </p:nvSpPr>
                  <p:spPr bwMode="auto">
                    <a:xfrm>
                      <a:off x="720" y="4606"/>
                      <a:ext cx="360" cy="51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7.3</a:t>
                      </a:r>
                      <a:r>
                        <a:rPr lang="nl-NL" altLang="nl-NL" sz="2400"/>
                        <a:t> </a:t>
                      </a:r>
                    </a:p>
                  </p:txBody>
                </p:sp>
                <p:sp>
                  <p:nvSpPr>
                    <p:cNvPr id="54360" name="Rectangle 120">
                      <a:extLst>
                        <a:ext uri="{FF2B5EF4-FFF2-40B4-BE49-F238E27FC236}">
                          <a16:creationId xmlns:a16="http://schemas.microsoft.com/office/drawing/2014/main" id="{5E6A9805-F6FA-480D-B886-19A9AA67CC5D}"/>
                        </a:ext>
                      </a:extLst>
                    </p:cNvPr>
                    <p:cNvSpPr>
                      <a:spLocks noChangeArrowheads="1"/>
                    </p:cNvSpPr>
                    <p:nvPr/>
                  </p:nvSpPr>
                  <p:spPr bwMode="auto">
                    <a:xfrm>
                      <a:off x="720" y="4606"/>
                      <a:ext cx="36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7" name="Group 121">
                  <a:extLst>
                    <a:ext uri="{FF2B5EF4-FFF2-40B4-BE49-F238E27FC236}">
                      <a16:creationId xmlns:a16="http://schemas.microsoft.com/office/drawing/2014/main" id="{CFCE4C53-2592-4BB4-AB81-B968FB450BBB}"/>
                    </a:ext>
                  </a:extLst>
                </p:cNvPr>
                <p:cNvGrpSpPr>
                  <a:grpSpLocks/>
                </p:cNvGrpSpPr>
                <p:nvPr/>
              </p:nvGrpSpPr>
              <p:grpSpPr bwMode="auto">
                <a:xfrm>
                  <a:off x="0" y="5124"/>
                  <a:ext cx="720" cy="288"/>
                  <a:chOff x="0" y="5124"/>
                  <a:chExt cx="720" cy="288"/>
                </a:xfrm>
              </p:grpSpPr>
              <p:sp>
                <p:nvSpPr>
                  <p:cNvPr id="54353" name="Rectangle 122">
                    <a:extLst>
                      <a:ext uri="{FF2B5EF4-FFF2-40B4-BE49-F238E27FC236}">
                        <a16:creationId xmlns:a16="http://schemas.microsoft.com/office/drawing/2014/main" id="{3D680CE7-D431-4854-AEFC-FE1BFBADC6A3}"/>
                      </a:ext>
                    </a:extLst>
                  </p:cNvPr>
                  <p:cNvSpPr>
                    <a:spLocks noChangeArrowheads="1"/>
                  </p:cNvSpPr>
                  <p:nvPr/>
                </p:nvSpPr>
                <p:spPr bwMode="auto">
                  <a:xfrm>
                    <a:off x="0" y="5124"/>
                    <a:ext cx="720" cy="28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54" name="Group 123">
                    <a:extLst>
                      <a:ext uri="{FF2B5EF4-FFF2-40B4-BE49-F238E27FC236}">
                        <a16:creationId xmlns:a16="http://schemas.microsoft.com/office/drawing/2014/main" id="{FCCFB298-67E5-4A63-B4D0-DB73283E284C}"/>
                      </a:ext>
                    </a:extLst>
                  </p:cNvPr>
                  <p:cNvGrpSpPr>
                    <a:grpSpLocks/>
                  </p:cNvGrpSpPr>
                  <p:nvPr/>
                </p:nvGrpSpPr>
                <p:grpSpPr bwMode="auto">
                  <a:xfrm>
                    <a:off x="0" y="5124"/>
                    <a:ext cx="720" cy="288"/>
                    <a:chOff x="0" y="5124"/>
                    <a:chExt cx="720" cy="288"/>
                  </a:xfrm>
                </p:grpSpPr>
                <p:sp>
                  <p:nvSpPr>
                    <p:cNvPr id="54355" name="Rectangle 124">
                      <a:extLst>
                        <a:ext uri="{FF2B5EF4-FFF2-40B4-BE49-F238E27FC236}">
                          <a16:creationId xmlns:a16="http://schemas.microsoft.com/office/drawing/2014/main" id="{88896908-9A0C-49AA-8A18-9FB8CD917D8B}"/>
                        </a:ext>
                      </a:extLst>
                    </p:cNvPr>
                    <p:cNvSpPr>
                      <a:spLocks noChangeArrowheads="1"/>
                    </p:cNvSpPr>
                    <p:nvPr/>
                  </p:nvSpPr>
                  <p:spPr bwMode="auto">
                    <a:xfrm>
                      <a:off x="0" y="5124"/>
                      <a:ext cx="720" cy="28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wenen </a:t>
                      </a:r>
                      <a:endParaRPr lang="nl-NL" altLang="nl-NL" sz="2400"/>
                    </a:p>
                  </p:txBody>
                </p:sp>
                <p:sp>
                  <p:nvSpPr>
                    <p:cNvPr id="54356" name="Rectangle 125">
                      <a:extLst>
                        <a:ext uri="{FF2B5EF4-FFF2-40B4-BE49-F238E27FC236}">
                          <a16:creationId xmlns:a16="http://schemas.microsoft.com/office/drawing/2014/main" id="{E5BF9F78-D5CC-49C1-88CC-F32B66976097}"/>
                        </a:ext>
                      </a:extLst>
                    </p:cNvPr>
                    <p:cNvSpPr>
                      <a:spLocks noChangeArrowheads="1"/>
                    </p:cNvSpPr>
                    <p:nvPr/>
                  </p:nvSpPr>
                  <p:spPr bwMode="auto">
                    <a:xfrm>
                      <a:off x="0" y="5124"/>
                      <a:ext cx="72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8" name="Group 126">
                  <a:extLst>
                    <a:ext uri="{FF2B5EF4-FFF2-40B4-BE49-F238E27FC236}">
                      <a16:creationId xmlns:a16="http://schemas.microsoft.com/office/drawing/2014/main" id="{97E35E7D-F821-4056-9967-00B2A0A0B423}"/>
                    </a:ext>
                  </a:extLst>
                </p:cNvPr>
                <p:cNvGrpSpPr>
                  <a:grpSpLocks/>
                </p:cNvGrpSpPr>
                <p:nvPr/>
              </p:nvGrpSpPr>
              <p:grpSpPr bwMode="auto">
                <a:xfrm>
                  <a:off x="720" y="5124"/>
                  <a:ext cx="360" cy="288"/>
                  <a:chOff x="720" y="5124"/>
                  <a:chExt cx="360" cy="288"/>
                </a:xfrm>
              </p:grpSpPr>
              <p:sp>
                <p:nvSpPr>
                  <p:cNvPr id="54349" name="Rectangle 127">
                    <a:extLst>
                      <a:ext uri="{FF2B5EF4-FFF2-40B4-BE49-F238E27FC236}">
                        <a16:creationId xmlns:a16="http://schemas.microsoft.com/office/drawing/2014/main" id="{FF5E20D6-3EEC-4E2A-8BB1-DC29AF0E82AB}"/>
                      </a:ext>
                    </a:extLst>
                  </p:cNvPr>
                  <p:cNvSpPr>
                    <a:spLocks noChangeArrowheads="1"/>
                  </p:cNvSpPr>
                  <p:nvPr/>
                </p:nvSpPr>
                <p:spPr bwMode="auto">
                  <a:xfrm>
                    <a:off x="720" y="5124"/>
                    <a:ext cx="360" cy="28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50" name="Group 128">
                    <a:extLst>
                      <a:ext uri="{FF2B5EF4-FFF2-40B4-BE49-F238E27FC236}">
                        <a16:creationId xmlns:a16="http://schemas.microsoft.com/office/drawing/2014/main" id="{57462750-7E46-458A-A462-6E3A9613BE03}"/>
                      </a:ext>
                    </a:extLst>
                  </p:cNvPr>
                  <p:cNvGrpSpPr>
                    <a:grpSpLocks/>
                  </p:cNvGrpSpPr>
                  <p:nvPr/>
                </p:nvGrpSpPr>
                <p:grpSpPr bwMode="auto">
                  <a:xfrm>
                    <a:off x="720" y="5124"/>
                    <a:ext cx="360" cy="288"/>
                    <a:chOff x="720" y="5124"/>
                    <a:chExt cx="360" cy="288"/>
                  </a:xfrm>
                </p:grpSpPr>
                <p:sp>
                  <p:nvSpPr>
                    <p:cNvPr id="54351" name="Rectangle 129">
                      <a:extLst>
                        <a:ext uri="{FF2B5EF4-FFF2-40B4-BE49-F238E27FC236}">
                          <a16:creationId xmlns:a16="http://schemas.microsoft.com/office/drawing/2014/main" id="{9B151B48-6E41-43D7-8B2D-F14328244A8F}"/>
                        </a:ext>
                      </a:extLst>
                    </p:cNvPr>
                    <p:cNvSpPr>
                      <a:spLocks noChangeArrowheads="1"/>
                    </p:cNvSpPr>
                    <p:nvPr/>
                  </p:nvSpPr>
                  <p:spPr bwMode="auto">
                    <a:xfrm>
                      <a:off x="720" y="5124"/>
                      <a:ext cx="360" cy="288"/>
                    </a:xfrm>
                    <a:prstGeom prst="rect">
                      <a:avLst/>
                    </a:prstGeom>
                    <a:solidFill>
                      <a:srgbClr val="FFB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6.9</a:t>
                      </a:r>
                      <a:r>
                        <a:rPr lang="nl-NL" altLang="nl-NL" sz="2400"/>
                        <a:t> </a:t>
                      </a:r>
                    </a:p>
                  </p:txBody>
                </p:sp>
                <p:sp>
                  <p:nvSpPr>
                    <p:cNvPr id="54352" name="Rectangle 130">
                      <a:extLst>
                        <a:ext uri="{FF2B5EF4-FFF2-40B4-BE49-F238E27FC236}">
                          <a16:creationId xmlns:a16="http://schemas.microsoft.com/office/drawing/2014/main" id="{E5188C11-5ABD-4ADD-B54E-54886E70BAB4}"/>
                        </a:ext>
                      </a:extLst>
                    </p:cNvPr>
                    <p:cNvSpPr>
                      <a:spLocks noChangeArrowheads="1"/>
                    </p:cNvSpPr>
                    <p:nvPr/>
                  </p:nvSpPr>
                  <p:spPr bwMode="auto">
                    <a:xfrm>
                      <a:off x="720" y="5124"/>
                      <a:ext cx="36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29" name="Group 131">
                  <a:extLst>
                    <a:ext uri="{FF2B5EF4-FFF2-40B4-BE49-F238E27FC236}">
                      <a16:creationId xmlns:a16="http://schemas.microsoft.com/office/drawing/2014/main" id="{6F6B73B5-F083-4A16-8155-5D3B2D9A5DB6}"/>
                    </a:ext>
                  </a:extLst>
                </p:cNvPr>
                <p:cNvGrpSpPr>
                  <a:grpSpLocks/>
                </p:cNvGrpSpPr>
                <p:nvPr/>
              </p:nvGrpSpPr>
              <p:grpSpPr bwMode="auto">
                <a:xfrm>
                  <a:off x="0" y="5412"/>
                  <a:ext cx="720" cy="288"/>
                  <a:chOff x="0" y="5412"/>
                  <a:chExt cx="720" cy="288"/>
                </a:xfrm>
              </p:grpSpPr>
              <p:sp>
                <p:nvSpPr>
                  <p:cNvPr id="54345" name="Rectangle 132">
                    <a:extLst>
                      <a:ext uri="{FF2B5EF4-FFF2-40B4-BE49-F238E27FC236}">
                        <a16:creationId xmlns:a16="http://schemas.microsoft.com/office/drawing/2014/main" id="{4DC0BEC3-4F04-43DE-B02F-03E506217754}"/>
                      </a:ext>
                    </a:extLst>
                  </p:cNvPr>
                  <p:cNvSpPr>
                    <a:spLocks noChangeArrowheads="1"/>
                  </p:cNvSpPr>
                  <p:nvPr/>
                </p:nvSpPr>
                <p:spPr bwMode="auto">
                  <a:xfrm>
                    <a:off x="0" y="5412"/>
                    <a:ext cx="720" cy="288"/>
                  </a:xfrm>
                  <a:prstGeom prst="rect">
                    <a:avLst/>
                  </a:prstGeom>
                  <a:solidFill>
                    <a:srgbClr val="FFF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46" name="Group 133">
                    <a:extLst>
                      <a:ext uri="{FF2B5EF4-FFF2-40B4-BE49-F238E27FC236}">
                        <a16:creationId xmlns:a16="http://schemas.microsoft.com/office/drawing/2014/main" id="{9B4A6CEE-B9E4-4980-908C-EE9744EA018A}"/>
                      </a:ext>
                    </a:extLst>
                  </p:cNvPr>
                  <p:cNvGrpSpPr>
                    <a:grpSpLocks/>
                  </p:cNvGrpSpPr>
                  <p:nvPr/>
                </p:nvGrpSpPr>
                <p:grpSpPr bwMode="auto">
                  <a:xfrm>
                    <a:off x="0" y="5412"/>
                    <a:ext cx="720" cy="288"/>
                    <a:chOff x="0" y="5412"/>
                    <a:chExt cx="720" cy="288"/>
                  </a:xfrm>
                </p:grpSpPr>
                <p:sp>
                  <p:nvSpPr>
                    <p:cNvPr id="54347" name="Rectangle 134">
                      <a:extLst>
                        <a:ext uri="{FF2B5EF4-FFF2-40B4-BE49-F238E27FC236}">
                          <a16:creationId xmlns:a16="http://schemas.microsoft.com/office/drawing/2014/main" id="{841811D3-29A6-446A-8F42-8EDDB125EBDD}"/>
                        </a:ext>
                      </a:extLst>
                    </p:cNvPr>
                    <p:cNvSpPr>
                      <a:spLocks noChangeArrowheads="1"/>
                    </p:cNvSpPr>
                    <p:nvPr/>
                  </p:nvSpPr>
                  <p:spPr bwMode="auto">
                    <a:xfrm>
                      <a:off x="0" y="5412"/>
                      <a:ext cx="720" cy="288"/>
                    </a:xfrm>
                    <a:prstGeom prst="rect">
                      <a:avLst/>
                    </a:prstGeom>
                    <a:solidFill>
                      <a:srgbClr val="FFF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de bilt </a:t>
                      </a:r>
                      <a:endParaRPr lang="nl-NL" altLang="nl-NL" sz="2400"/>
                    </a:p>
                  </p:txBody>
                </p:sp>
                <p:sp>
                  <p:nvSpPr>
                    <p:cNvPr id="54348" name="Rectangle 135">
                      <a:extLst>
                        <a:ext uri="{FF2B5EF4-FFF2-40B4-BE49-F238E27FC236}">
                          <a16:creationId xmlns:a16="http://schemas.microsoft.com/office/drawing/2014/main" id="{A9C66C5B-0FB1-43A2-90DE-B0F1D6EC04A4}"/>
                        </a:ext>
                      </a:extLst>
                    </p:cNvPr>
                    <p:cNvSpPr>
                      <a:spLocks noChangeArrowheads="1"/>
                    </p:cNvSpPr>
                    <p:nvPr/>
                  </p:nvSpPr>
                  <p:spPr bwMode="auto">
                    <a:xfrm>
                      <a:off x="0" y="5412"/>
                      <a:ext cx="72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30" name="Group 136">
                  <a:extLst>
                    <a:ext uri="{FF2B5EF4-FFF2-40B4-BE49-F238E27FC236}">
                      <a16:creationId xmlns:a16="http://schemas.microsoft.com/office/drawing/2014/main" id="{151DC22D-EC85-407B-BBA5-8D6D1D10639F}"/>
                    </a:ext>
                  </a:extLst>
                </p:cNvPr>
                <p:cNvGrpSpPr>
                  <a:grpSpLocks/>
                </p:cNvGrpSpPr>
                <p:nvPr/>
              </p:nvGrpSpPr>
              <p:grpSpPr bwMode="auto">
                <a:xfrm>
                  <a:off x="720" y="5412"/>
                  <a:ext cx="360" cy="288"/>
                  <a:chOff x="720" y="5412"/>
                  <a:chExt cx="360" cy="288"/>
                </a:xfrm>
              </p:grpSpPr>
              <p:sp>
                <p:nvSpPr>
                  <p:cNvPr id="54341" name="Rectangle 137">
                    <a:extLst>
                      <a:ext uri="{FF2B5EF4-FFF2-40B4-BE49-F238E27FC236}">
                        <a16:creationId xmlns:a16="http://schemas.microsoft.com/office/drawing/2014/main" id="{F3E119C2-2A52-4BF0-8086-816A160E91CF}"/>
                      </a:ext>
                    </a:extLst>
                  </p:cNvPr>
                  <p:cNvSpPr>
                    <a:spLocks noChangeArrowheads="1"/>
                  </p:cNvSpPr>
                  <p:nvPr/>
                </p:nvSpPr>
                <p:spPr bwMode="auto">
                  <a:xfrm>
                    <a:off x="720" y="5412"/>
                    <a:ext cx="360" cy="288"/>
                  </a:xfrm>
                  <a:prstGeom prst="rect">
                    <a:avLst/>
                  </a:prstGeom>
                  <a:solidFill>
                    <a:srgbClr val="FFF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42" name="Group 138">
                    <a:extLst>
                      <a:ext uri="{FF2B5EF4-FFF2-40B4-BE49-F238E27FC236}">
                        <a16:creationId xmlns:a16="http://schemas.microsoft.com/office/drawing/2014/main" id="{519A161F-2F06-4FB7-B933-BFBA6D2B3CBB}"/>
                      </a:ext>
                    </a:extLst>
                  </p:cNvPr>
                  <p:cNvGrpSpPr>
                    <a:grpSpLocks/>
                  </p:cNvGrpSpPr>
                  <p:nvPr/>
                </p:nvGrpSpPr>
                <p:grpSpPr bwMode="auto">
                  <a:xfrm>
                    <a:off x="720" y="5412"/>
                    <a:ext cx="360" cy="288"/>
                    <a:chOff x="720" y="5412"/>
                    <a:chExt cx="360" cy="288"/>
                  </a:xfrm>
                </p:grpSpPr>
                <p:sp>
                  <p:nvSpPr>
                    <p:cNvPr id="54343" name="Rectangle 139">
                      <a:extLst>
                        <a:ext uri="{FF2B5EF4-FFF2-40B4-BE49-F238E27FC236}">
                          <a16:creationId xmlns:a16="http://schemas.microsoft.com/office/drawing/2014/main" id="{6651DDDA-0B48-4CA1-9242-067715966525}"/>
                        </a:ext>
                      </a:extLst>
                    </p:cNvPr>
                    <p:cNvSpPr>
                      <a:spLocks noChangeArrowheads="1"/>
                    </p:cNvSpPr>
                    <p:nvPr/>
                  </p:nvSpPr>
                  <p:spPr bwMode="auto">
                    <a:xfrm>
                      <a:off x="720" y="5412"/>
                      <a:ext cx="360" cy="288"/>
                    </a:xfrm>
                    <a:prstGeom prst="rect">
                      <a:avLst/>
                    </a:prstGeom>
                    <a:solidFill>
                      <a:srgbClr val="FFF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6.3</a:t>
                      </a:r>
                      <a:r>
                        <a:rPr lang="nl-NL" altLang="nl-NL" sz="2400"/>
                        <a:t> </a:t>
                      </a:r>
                    </a:p>
                  </p:txBody>
                </p:sp>
                <p:sp>
                  <p:nvSpPr>
                    <p:cNvPr id="54344" name="Rectangle 140">
                      <a:extLst>
                        <a:ext uri="{FF2B5EF4-FFF2-40B4-BE49-F238E27FC236}">
                          <a16:creationId xmlns:a16="http://schemas.microsoft.com/office/drawing/2014/main" id="{100A520F-D674-4598-AB90-50EE67D2F6F6}"/>
                        </a:ext>
                      </a:extLst>
                    </p:cNvPr>
                    <p:cNvSpPr>
                      <a:spLocks noChangeArrowheads="1"/>
                    </p:cNvSpPr>
                    <p:nvPr/>
                  </p:nvSpPr>
                  <p:spPr bwMode="auto">
                    <a:xfrm>
                      <a:off x="720" y="5412"/>
                      <a:ext cx="36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31" name="Group 141">
                  <a:extLst>
                    <a:ext uri="{FF2B5EF4-FFF2-40B4-BE49-F238E27FC236}">
                      <a16:creationId xmlns:a16="http://schemas.microsoft.com/office/drawing/2014/main" id="{67743AC7-36B6-4C6D-913D-456D70AD84BB}"/>
                    </a:ext>
                  </a:extLst>
                </p:cNvPr>
                <p:cNvGrpSpPr>
                  <a:grpSpLocks/>
                </p:cNvGrpSpPr>
                <p:nvPr/>
              </p:nvGrpSpPr>
              <p:grpSpPr bwMode="auto">
                <a:xfrm>
                  <a:off x="0" y="5700"/>
                  <a:ext cx="720" cy="288"/>
                  <a:chOff x="0" y="5700"/>
                  <a:chExt cx="720" cy="288"/>
                </a:xfrm>
              </p:grpSpPr>
              <p:sp>
                <p:nvSpPr>
                  <p:cNvPr id="54337" name="Rectangle 142">
                    <a:extLst>
                      <a:ext uri="{FF2B5EF4-FFF2-40B4-BE49-F238E27FC236}">
                        <a16:creationId xmlns:a16="http://schemas.microsoft.com/office/drawing/2014/main" id="{96102234-C3A1-476C-BCB3-52B8B1B5B127}"/>
                      </a:ext>
                    </a:extLst>
                  </p:cNvPr>
                  <p:cNvSpPr>
                    <a:spLocks noChangeArrowheads="1"/>
                  </p:cNvSpPr>
                  <p:nvPr/>
                </p:nvSpPr>
                <p:spPr bwMode="auto">
                  <a:xfrm>
                    <a:off x="0" y="5700"/>
                    <a:ext cx="720" cy="288"/>
                  </a:xfrm>
                  <a:prstGeom prst="rect">
                    <a:avLst/>
                  </a:prstGeom>
                  <a:solidFill>
                    <a:srgbClr val="BFF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38" name="Group 143">
                    <a:extLst>
                      <a:ext uri="{FF2B5EF4-FFF2-40B4-BE49-F238E27FC236}">
                        <a16:creationId xmlns:a16="http://schemas.microsoft.com/office/drawing/2014/main" id="{6F2C21B6-19F2-447A-8B08-9031AA1CD32F}"/>
                      </a:ext>
                    </a:extLst>
                  </p:cNvPr>
                  <p:cNvGrpSpPr>
                    <a:grpSpLocks/>
                  </p:cNvGrpSpPr>
                  <p:nvPr/>
                </p:nvGrpSpPr>
                <p:grpSpPr bwMode="auto">
                  <a:xfrm>
                    <a:off x="0" y="5700"/>
                    <a:ext cx="720" cy="288"/>
                    <a:chOff x="0" y="5700"/>
                    <a:chExt cx="720" cy="288"/>
                  </a:xfrm>
                </p:grpSpPr>
                <p:sp>
                  <p:nvSpPr>
                    <p:cNvPr id="54339" name="Rectangle 144">
                      <a:extLst>
                        <a:ext uri="{FF2B5EF4-FFF2-40B4-BE49-F238E27FC236}">
                          <a16:creationId xmlns:a16="http://schemas.microsoft.com/office/drawing/2014/main" id="{04080F96-B95C-4AB5-9511-63F58ED23E7B}"/>
                        </a:ext>
                      </a:extLst>
                    </p:cNvPr>
                    <p:cNvSpPr>
                      <a:spLocks noChangeArrowheads="1"/>
                    </p:cNvSpPr>
                    <p:nvPr/>
                  </p:nvSpPr>
                  <p:spPr bwMode="auto">
                    <a:xfrm>
                      <a:off x="0" y="5700"/>
                      <a:ext cx="720" cy="288"/>
                    </a:xfrm>
                    <a:prstGeom prst="rect">
                      <a:avLst/>
                    </a:prstGeom>
                    <a:solidFill>
                      <a:srgbClr val="BFF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oslo </a:t>
                      </a:r>
                      <a:endParaRPr lang="nl-NL" altLang="nl-NL" sz="2400"/>
                    </a:p>
                  </p:txBody>
                </p:sp>
                <p:sp>
                  <p:nvSpPr>
                    <p:cNvPr id="54340" name="Rectangle 145">
                      <a:extLst>
                        <a:ext uri="{FF2B5EF4-FFF2-40B4-BE49-F238E27FC236}">
                          <a16:creationId xmlns:a16="http://schemas.microsoft.com/office/drawing/2014/main" id="{39AB2714-23AA-4E54-BA9B-07BFB6AF6BD3}"/>
                        </a:ext>
                      </a:extLst>
                    </p:cNvPr>
                    <p:cNvSpPr>
                      <a:spLocks noChangeArrowheads="1"/>
                    </p:cNvSpPr>
                    <p:nvPr/>
                  </p:nvSpPr>
                  <p:spPr bwMode="auto">
                    <a:xfrm>
                      <a:off x="0" y="5700"/>
                      <a:ext cx="72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nvGrpSpPr>
                <p:cNvPr id="54332" name="Group 146">
                  <a:extLst>
                    <a:ext uri="{FF2B5EF4-FFF2-40B4-BE49-F238E27FC236}">
                      <a16:creationId xmlns:a16="http://schemas.microsoft.com/office/drawing/2014/main" id="{4C55E612-84A5-4FC2-BFA8-C4E65BA87D9F}"/>
                    </a:ext>
                  </a:extLst>
                </p:cNvPr>
                <p:cNvGrpSpPr>
                  <a:grpSpLocks/>
                </p:cNvGrpSpPr>
                <p:nvPr/>
              </p:nvGrpSpPr>
              <p:grpSpPr bwMode="auto">
                <a:xfrm>
                  <a:off x="720" y="5700"/>
                  <a:ext cx="360" cy="288"/>
                  <a:chOff x="720" y="5700"/>
                  <a:chExt cx="360" cy="288"/>
                </a:xfrm>
              </p:grpSpPr>
              <p:sp>
                <p:nvSpPr>
                  <p:cNvPr id="54333" name="Rectangle 147">
                    <a:extLst>
                      <a:ext uri="{FF2B5EF4-FFF2-40B4-BE49-F238E27FC236}">
                        <a16:creationId xmlns:a16="http://schemas.microsoft.com/office/drawing/2014/main" id="{60DE40A0-17A1-48D7-8990-E712E487269A}"/>
                      </a:ext>
                    </a:extLst>
                  </p:cNvPr>
                  <p:cNvSpPr>
                    <a:spLocks noChangeArrowheads="1"/>
                  </p:cNvSpPr>
                  <p:nvPr/>
                </p:nvSpPr>
                <p:spPr bwMode="auto">
                  <a:xfrm>
                    <a:off x="720" y="5700"/>
                    <a:ext cx="360" cy="288"/>
                  </a:xfrm>
                  <a:prstGeom prst="rect">
                    <a:avLst/>
                  </a:prstGeom>
                  <a:solidFill>
                    <a:srgbClr val="BFF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nvGrpSpPr>
                  <p:cNvPr id="54334" name="Group 148">
                    <a:extLst>
                      <a:ext uri="{FF2B5EF4-FFF2-40B4-BE49-F238E27FC236}">
                        <a16:creationId xmlns:a16="http://schemas.microsoft.com/office/drawing/2014/main" id="{F84156FE-92D9-41F6-9E67-8C3986D60051}"/>
                      </a:ext>
                    </a:extLst>
                  </p:cNvPr>
                  <p:cNvGrpSpPr>
                    <a:grpSpLocks/>
                  </p:cNvGrpSpPr>
                  <p:nvPr/>
                </p:nvGrpSpPr>
                <p:grpSpPr bwMode="auto">
                  <a:xfrm>
                    <a:off x="720" y="5700"/>
                    <a:ext cx="360" cy="288"/>
                    <a:chOff x="720" y="5700"/>
                    <a:chExt cx="360" cy="288"/>
                  </a:xfrm>
                </p:grpSpPr>
                <p:sp>
                  <p:nvSpPr>
                    <p:cNvPr id="54335" name="Rectangle 149">
                      <a:extLst>
                        <a:ext uri="{FF2B5EF4-FFF2-40B4-BE49-F238E27FC236}">
                          <a16:creationId xmlns:a16="http://schemas.microsoft.com/office/drawing/2014/main" id="{DCD52EB4-6807-413C-90EA-9F19634E93F1}"/>
                        </a:ext>
                      </a:extLst>
                    </p:cNvPr>
                    <p:cNvSpPr>
                      <a:spLocks noChangeArrowheads="1"/>
                    </p:cNvSpPr>
                    <p:nvPr/>
                  </p:nvSpPr>
                  <p:spPr bwMode="auto">
                    <a:xfrm>
                      <a:off x="720" y="5700"/>
                      <a:ext cx="360" cy="288"/>
                    </a:xfrm>
                    <a:prstGeom prst="rect">
                      <a:avLst/>
                    </a:prstGeom>
                    <a:solidFill>
                      <a:srgbClr val="BFF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400">
                          <a:solidFill>
                            <a:srgbClr val="000000"/>
                          </a:solidFill>
                        </a:rPr>
                        <a:t>4.9</a:t>
                      </a:r>
                      <a:r>
                        <a:rPr lang="nl-NL" altLang="nl-NL" sz="2400"/>
                        <a:t> </a:t>
                      </a:r>
                    </a:p>
                  </p:txBody>
                </p:sp>
                <p:sp>
                  <p:nvSpPr>
                    <p:cNvPr id="54336" name="Rectangle 150">
                      <a:extLst>
                        <a:ext uri="{FF2B5EF4-FFF2-40B4-BE49-F238E27FC236}">
                          <a16:creationId xmlns:a16="http://schemas.microsoft.com/office/drawing/2014/main" id="{D43BB51B-CB5E-440B-BA40-94442FF4CAE5}"/>
                        </a:ext>
                      </a:extLst>
                    </p:cNvPr>
                    <p:cNvSpPr>
                      <a:spLocks noChangeArrowheads="1"/>
                    </p:cNvSpPr>
                    <p:nvPr/>
                  </p:nvSpPr>
                  <p:spPr bwMode="auto">
                    <a:xfrm>
                      <a:off x="720" y="5700"/>
                      <a:ext cx="360" cy="2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grpSp>
          </p:grpSp>
          <p:sp>
            <p:nvSpPr>
              <p:cNvPr id="54302" name="Rectangle 151">
                <a:extLst>
                  <a:ext uri="{FF2B5EF4-FFF2-40B4-BE49-F238E27FC236}">
                    <a16:creationId xmlns:a16="http://schemas.microsoft.com/office/drawing/2014/main" id="{244FE2E3-D9C3-4865-BF70-F5F3085BB5A6}"/>
                  </a:ext>
                </a:extLst>
              </p:cNvPr>
              <p:cNvSpPr>
                <a:spLocks noChangeArrowheads="1"/>
              </p:cNvSpPr>
              <p:nvPr/>
            </p:nvSpPr>
            <p:spPr bwMode="auto">
              <a:xfrm>
                <a:off x="-3" y="-3"/>
                <a:ext cx="1086" cy="5994"/>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grpSp>
        <p:sp>
          <p:nvSpPr>
            <p:cNvPr id="54276" name="Rectangle 152">
              <a:extLst>
                <a:ext uri="{FF2B5EF4-FFF2-40B4-BE49-F238E27FC236}">
                  <a16:creationId xmlns:a16="http://schemas.microsoft.com/office/drawing/2014/main" id="{E6FB6222-A4C2-4CB4-A5F5-27461886BFF0}"/>
                </a:ext>
              </a:extLst>
            </p:cNvPr>
            <p:cNvSpPr>
              <a:spLocks noChangeArrowheads="1"/>
            </p:cNvSpPr>
            <p:nvPr/>
          </p:nvSpPr>
          <p:spPr bwMode="auto">
            <a:xfrm>
              <a:off x="0" y="-834"/>
              <a:ext cx="576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l-NL" altLang="nl-NL" sz="2400">
                <a:latin typeface="NewsGoth BT" pitchFamily="34" charset="0"/>
              </a:endParaRPr>
            </a:p>
          </p:txBody>
        </p:sp>
        <p:sp>
          <p:nvSpPr>
            <p:cNvPr id="54281" name="Rectangle 154">
              <a:extLst>
                <a:ext uri="{FF2B5EF4-FFF2-40B4-BE49-F238E27FC236}">
                  <a16:creationId xmlns:a16="http://schemas.microsoft.com/office/drawing/2014/main" id="{91489B83-FBD8-4A61-BDE6-0656433DFBD3}"/>
                </a:ext>
              </a:extLst>
            </p:cNvPr>
            <p:cNvSpPr>
              <a:spLocks noChangeArrowheads="1"/>
            </p:cNvSpPr>
            <p:nvPr/>
          </p:nvSpPr>
          <p:spPr bwMode="auto">
            <a:xfrm>
              <a:off x="-576" y="1968"/>
              <a:ext cx="961"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nl-NL" altLang="nl-NL" sz="2000">
                  <a:latin typeface="Arial" panose="020B0604020202020204" pitchFamily="34" charset="0"/>
                </a:rPr>
                <a:t>                                         </a:t>
              </a:r>
            </a:p>
          </p:txBody>
        </p:sp>
        <p:pic>
          <p:nvPicPr>
            <p:cNvPr id="54279" name="Picture 175" descr="[Logo UV-index]">
              <a:extLst>
                <a:ext uri="{FF2B5EF4-FFF2-40B4-BE49-F238E27FC236}">
                  <a16:creationId xmlns:a16="http://schemas.microsoft.com/office/drawing/2014/main" id="{EEA854E7-F194-491D-9FDD-8E531E6AD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 y="1418"/>
              <a:ext cx="2346" cy="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Tm="2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a:extLst>
              <a:ext uri="{FF2B5EF4-FFF2-40B4-BE49-F238E27FC236}">
                <a16:creationId xmlns:a16="http://schemas.microsoft.com/office/drawing/2014/main" id="{797824AB-03C5-DAF0-5D15-39C41A9A86B9}"/>
              </a:ext>
            </a:extLst>
          </p:cNvPr>
          <p:cNvSpPr>
            <a:spLocks noChangeArrowheads="1"/>
          </p:cNvSpPr>
          <p:nvPr/>
        </p:nvSpPr>
        <p:spPr bwMode="auto">
          <a:xfrm>
            <a:off x="1235075" y="2549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66563" name="Rectangle 1033">
            <a:extLst>
              <a:ext uri="{FF2B5EF4-FFF2-40B4-BE49-F238E27FC236}">
                <a16:creationId xmlns:a16="http://schemas.microsoft.com/office/drawing/2014/main" id="{B59A95CC-8865-9015-712F-BFFA3713D91B}"/>
              </a:ext>
            </a:extLst>
          </p:cNvPr>
          <p:cNvSpPr>
            <a:spLocks noChangeArrowheads="1"/>
          </p:cNvSpPr>
          <p:nvPr/>
        </p:nvSpPr>
        <p:spPr bwMode="auto">
          <a:xfrm>
            <a:off x="0" y="2909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66564" name="Rectangle 1038">
            <a:extLst>
              <a:ext uri="{FF2B5EF4-FFF2-40B4-BE49-F238E27FC236}">
                <a16:creationId xmlns:a16="http://schemas.microsoft.com/office/drawing/2014/main" id="{2698888F-6B66-7989-8800-FCC25D4B3E21}"/>
              </a:ext>
            </a:extLst>
          </p:cNvPr>
          <p:cNvSpPr>
            <a:spLocks noChangeArrowheads="1"/>
          </p:cNvSpPr>
          <p:nvPr/>
        </p:nvSpPr>
        <p:spPr bwMode="auto">
          <a:xfrm>
            <a:off x="11113" y="2593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66565" name="Rectangle 1041">
            <a:extLst>
              <a:ext uri="{FF2B5EF4-FFF2-40B4-BE49-F238E27FC236}">
                <a16:creationId xmlns:a16="http://schemas.microsoft.com/office/drawing/2014/main" id="{A34D434F-1D40-2B24-7FD8-6A54D00D072E}"/>
              </a:ext>
            </a:extLst>
          </p:cNvPr>
          <p:cNvSpPr>
            <a:spLocks noChangeArrowheads="1"/>
          </p:cNvSpPr>
          <p:nvPr/>
        </p:nvSpPr>
        <p:spPr bwMode="auto">
          <a:xfrm>
            <a:off x="733425" y="2446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nvGrpSpPr>
          <p:cNvPr id="66566" name="Group 1047">
            <a:extLst>
              <a:ext uri="{FF2B5EF4-FFF2-40B4-BE49-F238E27FC236}">
                <a16:creationId xmlns:a16="http://schemas.microsoft.com/office/drawing/2014/main" id="{A558C8D5-5517-3A79-D847-AF99415E4097}"/>
              </a:ext>
            </a:extLst>
          </p:cNvPr>
          <p:cNvGrpSpPr>
            <a:grpSpLocks/>
          </p:cNvGrpSpPr>
          <p:nvPr/>
        </p:nvGrpSpPr>
        <p:grpSpPr bwMode="auto">
          <a:xfrm>
            <a:off x="685800" y="457200"/>
            <a:ext cx="7315200" cy="5837238"/>
            <a:chOff x="432" y="288"/>
            <a:chExt cx="4608" cy="3677"/>
          </a:xfrm>
        </p:grpSpPr>
        <p:pic>
          <p:nvPicPr>
            <p:cNvPr id="66567" name="Picture 1036" descr="waalfklein">
              <a:extLst>
                <a:ext uri="{FF2B5EF4-FFF2-40B4-BE49-F238E27FC236}">
                  <a16:creationId xmlns:a16="http://schemas.microsoft.com/office/drawing/2014/main" id="{28DDECDC-9997-464F-97EA-DF102AA75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720"/>
              <a:ext cx="1296"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1040" descr="bradstone7">
              <a:extLst>
                <a:ext uri="{FF2B5EF4-FFF2-40B4-BE49-F238E27FC236}">
                  <a16:creationId xmlns:a16="http://schemas.microsoft.com/office/drawing/2014/main" id="{CF844C55-75E0-F208-1C30-C7A71E9D72AC}"/>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432" y="288"/>
              <a:ext cx="2832" cy="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1043" descr="getrommeldmuurtje">
              <a:extLst>
                <a:ext uri="{FF2B5EF4-FFF2-40B4-BE49-F238E27FC236}">
                  <a16:creationId xmlns:a16="http://schemas.microsoft.com/office/drawing/2014/main" id="{3E2FA181-00E8-95D2-72CE-601FBFF0F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171"/>
              <a:ext cx="2112" cy="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46" descr="boerderijklinkerplat">
              <a:extLst>
                <a:ext uri="{FF2B5EF4-FFF2-40B4-BE49-F238E27FC236}">
                  <a16:creationId xmlns:a16="http://schemas.microsoft.com/office/drawing/2014/main" id="{64D4FC2E-B6C2-D5DC-3635-B19976BA56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2400"/>
              <a:ext cx="1632"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Tm="2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market-2">
            <a:extLst>
              <a:ext uri="{FF2B5EF4-FFF2-40B4-BE49-F238E27FC236}">
                <a16:creationId xmlns:a16="http://schemas.microsoft.com/office/drawing/2014/main" id="{D6764B60-C733-B95D-8D8B-88DD1AA5D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A5829989-EF8F-0F5F-7B83-C2D945585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2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066CA6B-7931-0BEA-EC3A-0705E1651C98}"/>
              </a:ext>
            </a:extLst>
          </p:cNvPr>
          <p:cNvSpPr>
            <a:spLocks noChangeArrowheads="1"/>
          </p:cNvSpPr>
          <p:nvPr/>
        </p:nvSpPr>
        <p:spPr bwMode="auto">
          <a:xfrm>
            <a:off x="361950" y="-342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13315" name="Picture 6" descr="ia040en">
            <a:extLst>
              <a:ext uri="{FF2B5EF4-FFF2-40B4-BE49-F238E27FC236}">
                <a16:creationId xmlns:a16="http://schemas.microsoft.com/office/drawing/2014/main" id="{5398DE0C-B161-3E97-956A-CA0A43C9B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848600"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ibonacci schelp">
            <a:extLst>
              <a:ext uri="{FF2B5EF4-FFF2-40B4-BE49-F238E27FC236}">
                <a16:creationId xmlns:a16="http://schemas.microsoft.com/office/drawing/2014/main" id="{3DBCD1B2-F473-3D0C-4410-02C7FB687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0"/>
            <a:ext cx="515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D:\Gecijferdheid 2010 foto - beelden\Verschillende Landen\Gecijferdheid_Mexico\Mexico (03).jpg">
            <a:extLst>
              <a:ext uri="{FF2B5EF4-FFF2-40B4-BE49-F238E27FC236}">
                <a16:creationId xmlns:a16="http://schemas.microsoft.com/office/drawing/2014/main" id="{61F3FEB5-4751-D89D-666E-5AE25F65B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471488"/>
            <a:ext cx="10404476"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6">
            <a:extLst>
              <a:ext uri="{FF2B5EF4-FFF2-40B4-BE49-F238E27FC236}">
                <a16:creationId xmlns:a16="http://schemas.microsoft.com/office/drawing/2014/main" id="{985A5B7B-13DE-5188-0FE1-68A0B48E9173}"/>
              </a:ext>
            </a:extLst>
          </p:cNvPr>
          <p:cNvSpPr>
            <a:spLocks noChangeArrowheads="1"/>
          </p:cNvSpPr>
          <p:nvPr/>
        </p:nvSpPr>
        <p:spPr bwMode="auto">
          <a:xfrm>
            <a:off x="3175" y="-6029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74755" name="Rectangle 27">
            <a:extLst>
              <a:ext uri="{FF2B5EF4-FFF2-40B4-BE49-F238E27FC236}">
                <a16:creationId xmlns:a16="http://schemas.microsoft.com/office/drawing/2014/main" id="{0E62EAB8-2A4D-2EC7-8E08-949C07638B13}"/>
              </a:ext>
            </a:extLst>
          </p:cNvPr>
          <p:cNvSpPr>
            <a:spLocks noChangeArrowheads="1"/>
          </p:cNvSpPr>
          <p:nvPr/>
        </p:nvSpPr>
        <p:spPr bwMode="auto">
          <a:xfrm>
            <a:off x="3175" y="-2462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nvGrpSpPr>
          <p:cNvPr id="74756" name="Group 42">
            <a:extLst>
              <a:ext uri="{FF2B5EF4-FFF2-40B4-BE49-F238E27FC236}">
                <a16:creationId xmlns:a16="http://schemas.microsoft.com/office/drawing/2014/main" id="{4BCAFC02-D2B2-83A0-151B-3024B5154026}"/>
              </a:ext>
            </a:extLst>
          </p:cNvPr>
          <p:cNvGrpSpPr>
            <a:grpSpLocks/>
          </p:cNvGrpSpPr>
          <p:nvPr/>
        </p:nvGrpSpPr>
        <p:grpSpPr bwMode="auto">
          <a:xfrm>
            <a:off x="815170" y="1066800"/>
            <a:ext cx="7414430" cy="4940300"/>
            <a:chOff x="-90" y="2244"/>
            <a:chExt cx="3677" cy="3112"/>
          </a:xfrm>
        </p:grpSpPr>
        <p:grpSp>
          <p:nvGrpSpPr>
            <p:cNvPr id="74775" name="Group 40">
              <a:extLst>
                <a:ext uri="{FF2B5EF4-FFF2-40B4-BE49-F238E27FC236}">
                  <a16:creationId xmlns:a16="http://schemas.microsoft.com/office/drawing/2014/main" id="{40B92F08-4AA5-1A63-0C0D-1BA4012A737E}"/>
                </a:ext>
              </a:extLst>
            </p:cNvPr>
            <p:cNvGrpSpPr>
              <a:grpSpLocks/>
            </p:cNvGrpSpPr>
            <p:nvPr/>
          </p:nvGrpSpPr>
          <p:grpSpPr bwMode="auto">
            <a:xfrm>
              <a:off x="-90" y="2247"/>
              <a:ext cx="3674" cy="3106"/>
              <a:chOff x="-90" y="2247"/>
              <a:chExt cx="3674" cy="3106"/>
            </a:xfrm>
          </p:grpSpPr>
          <p:grpSp>
            <p:nvGrpSpPr>
              <p:cNvPr id="74777" name="Group 33">
                <a:extLst>
                  <a:ext uri="{FF2B5EF4-FFF2-40B4-BE49-F238E27FC236}">
                    <a16:creationId xmlns:a16="http://schemas.microsoft.com/office/drawing/2014/main" id="{518C71BD-AA18-6DB5-579E-FD9EE3E5E1AF}"/>
                  </a:ext>
                </a:extLst>
              </p:cNvPr>
              <p:cNvGrpSpPr>
                <a:grpSpLocks/>
              </p:cNvGrpSpPr>
              <p:nvPr/>
            </p:nvGrpSpPr>
            <p:grpSpPr bwMode="auto">
              <a:xfrm>
                <a:off x="-90" y="2247"/>
                <a:ext cx="3674" cy="521"/>
                <a:chOff x="-90" y="2247"/>
                <a:chExt cx="3674" cy="521"/>
              </a:xfrm>
            </p:grpSpPr>
            <p:sp>
              <p:nvSpPr>
                <p:cNvPr id="74787" name="Rectangle 28">
                  <a:extLst>
                    <a:ext uri="{FF2B5EF4-FFF2-40B4-BE49-F238E27FC236}">
                      <a16:creationId xmlns:a16="http://schemas.microsoft.com/office/drawing/2014/main" id="{BAC048ED-0542-9FE3-4F90-699231BA9144}"/>
                    </a:ext>
                  </a:extLst>
                </p:cNvPr>
                <p:cNvSpPr>
                  <a:spLocks noChangeArrowheads="1"/>
                </p:cNvSpPr>
                <p:nvPr/>
              </p:nvSpPr>
              <p:spPr bwMode="auto">
                <a:xfrm>
                  <a:off x="-90" y="2250"/>
                  <a:ext cx="3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algn="ctr" eaLnBrk="1" hangingPunct="1"/>
                  <a:endParaRPr lang="nl-NL" altLang="nl-NL" b="1" i="1" dirty="0">
                    <a:latin typeface="Arial" panose="020B0604020202020204" pitchFamily="34" charset="0"/>
                  </a:endParaRPr>
                </a:p>
                <a:p>
                  <a:pPr algn="ctr" eaLnBrk="1" hangingPunct="1"/>
                  <a:r>
                    <a:rPr lang="nl-NL" altLang="nl-NL" b="1" i="1" dirty="0" err="1">
                      <a:latin typeface="Arial" panose="020B0604020202020204" pitchFamily="34" charset="0"/>
                    </a:rPr>
                    <a:t>Volum</a:t>
                  </a:r>
                  <a:r>
                    <a:rPr lang="nl-NL" altLang="nl-NL" b="1" i="1" dirty="0">
                      <a:latin typeface="Arial" panose="020B0604020202020204" pitchFamily="34" charset="0"/>
                    </a:rPr>
                    <a:t> units</a:t>
                  </a:r>
                </a:p>
                <a:p>
                  <a:pPr algn="ctr" eaLnBrk="1" hangingPunct="1"/>
                  <a:endParaRPr lang="nl-NL" altLang="nl-NL" dirty="0">
                    <a:latin typeface="Arial" panose="020B0604020202020204" pitchFamily="34" charset="0"/>
                  </a:endParaRPr>
                </a:p>
              </p:txBody>
            </p:sp>
            <p:sp>
              <p:nvSpPr>
                <p:cNvPr id="74788" name="Rectangle 32">
                  <a:extLst>
                    <a:ext uri="{FF2B5EF4-FFF2-40B4-BE49-F238E27FC236}">
                      <a16:creationId xmlns:a16="http://schemas.microsoft.com/office/drawing/2014/main" id="{7168E88E-5D6A-224A-1968-17C81EFADA8B}"/>
                    </a:ext>
                  </a:extLst>
                </p:cNvPr>
                <p:cNvSpPr>
                  <a:spLocks noChangeArrowheads="1"/>
                </p:cNvSpPr>
                <p:nvPr/>
              </p:nvSpPr>
              <p:spPr bwMode="auto">
                <a:xfrm>
                  <a:off x="0" y="2247"/>
                  <a:ext cx="35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74778" name="Group 35">
                <a:extLst>
                  <a:ext uri="{FF2B5EF4-FFF2-40B4-BE49-F238E27FC236}">
                    <a16:creationId xmlns:a16="http://schemas.microsoft.com/office/drawing/2014/main" id="{CF30D691-49A2-F5E8-0FC6-6FD6BF545CF3}"/>
                  </a:ext>
                </a:extLst>
              </p:cNvPr>
              <p:cNvGrpSpPr>
                <a:grpSpLocks/>
              </p:cNvGrpSpPr>
              <p:nvPr/>
            </p:nvGrpSpPr>
            <p:grpSpPr bwMode="auto">
              <a:xfrm>
                <a:off x="0" y="2765"/>
                <a:ext cx="1197" cy="2588"/>
                <a:chOff x="0" y="2765"/>
                <a:chExt cx="1197" cy="2588"/>
              </a:xfrm>
            </p:grpSpPr>
            <p:sp>
              <p:nvSpPr>
                <p:cNvPr id="74785" name="Rectangle 29">
                  <a:extLst>
                    <a:ext uri="{FF2B5EF4-FFF2-40B4-BE49-F238E27FC236}">
                      <a16:creationId xmlns:a16="http://schemas.microsoft.com/office/drawing/2014/main" id="{FC8D311A-00F2-25D0-4767-7E75E33C61B4}"/>
                    </a:ext>
                  </a:extLst>
                </p:cNvPr>
                <p:cNvSpPr>
                  <a:spLocks noChangeArrowheads="1"/>
                </p:cNvSpPr>
                <p:nvPr/>
              </p:nvSpPr>
              <p:spPr bwMode="auto">
                <a:xfrm>
                  <a:off x="0" y="2765"/>
                  <a:ext cx="1197" cy="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dirty="0">
                      <a:latin typeface="Arial" panose="020B0604020202020204" pitchFamily="34" charset="0"/>
                    </a:rPr>
                    <a:t>1 </a:t>
                  </a:r>
                  <a:r>
                    <a:rPr lang="nl-NL" altLang="nl-NL" dirty="0" err="1">
                      <a:latin typeface="Arial" panose="020B0604020202020204" pitchFamily="34" charset="0"/>
                    </a:rPr>
                    <a:t>minim</a:t>
                  </a:r>
                  <a:r>
                    <a:rPr lang="nl-NL" altLang="nl-NL" dirty="0">
                      <a:latin typeface="Arial" panose="020B0604020202020204" pitchFamily="34" charset="0"/>
                    </a:rPr>
                    <a:t> </a:t>
                  </a:r>
                  <a:br>
                    <a:rPr lang="nl-NL" altLang="nl-NL" dirty="0">
                      <a:latin typeface="Arial" panose="020B0604020202020204" pitchFamily="34" charset="0"/>
                    </a:rPr>
                  </a:br>
                  <a:r>
                    <a:rPr lang="nl-NL" altLang="nl-NL" dirty="0">
                      <a:latin typeface="Arial" panose="020B0604020202020204" pitchFamily="34" charset="0"/>
                    </a:rPr>
                    <a:t>1 </a:t>
                  </a:r>
                  <a:r>
                    <a:rPr lang="nl-NL" altLang="nl-NL" dirty="0" err="1">
                      <a:latin typeface="Arial" panose="020B0604020202020204" pitchFamily="34" charset="0"/>
                    </a:rPr>
                    <a:t>fl</a:t>
                  </a:r>
                  <a:r>
                    <a:rPr lang="nl-NL" altLang="nl-NL" dirty="0">
                      <a:latin typeface="Arial" panose="020B0604020202020204" pitchFamily="34" charset="0"/>
                    </a:rPr>
                    <a:t> </a:t>
                  </a:r>
                  <a:r>
                    <a:rPr lang="nl-NL" altLang="nl-NL" dirty="0" err="1">
                      <a:latin typeface="Arial" panose="020B0604020202020204" pitchFamily="34" charset="0"/>
                    </a:rPr>
                    <a:t>drachm</a:t>
                  </a:r>
                  <a:r>
                    <a:rPr lang="nl-NL" altLang="nl-NL" dirty="0">
                      <a:latin typeface="Arial" panose="020B0604020202020204" pitchFamily="34" charset="0"/>
                    </a:rPr>
                    <a:t> </a:t>
                  </a:r>
                  <a:br>
                    <a:rPr lang="nl-NL" altLang="nl-NL" dirty="0">
                      <a:latin typeface="Arial" panose="020B0604020202020204" pitchFamily="34" charset="0"/>
                    </a:rPr>
                  </a:br>
                  <a:r>
                    <a:rPr lang="nl-NL" altLang="nl-NL" dirty="0">
                      <a:latin typeface="Arial" panose="020B0604020202020204" pitchFamily="34" charset="0"/>
                    </a:rPr>
                    <a:t>1 </a:t>
                  </a:r>
                  <a:r>
                    <a:rPr lang="nl-NL" altLang="nl-NL" dirty="0" err="1">
                      <a:latin typeface="Arial" panose="020B0604020202020204" pitchFamily="34" charset="0"/>
                    </a:rPr>
                    <a:t>fl</a:t>
                  </a:r>
                  <a:r>
                    <a:rPr lang="nl-NL" altLang="nl-NL" dirty="0">
                      <a:latin typeface="Arial" panose="020B0604020202020204" pitchFamily="34" charset="0"/>
                    </a:rPr>
                    <a:t> ounce </a:t>
                  </a:r>
                  <a:br>
                    <a:rPr lang="nl-NL" altLang="nl-NL" dirty="0">
                      <a:latin typeface="Arial" panose="020B0604020202020204" pitchFamily="34" charset="0"/>
                    </a:rPr>
                  </a:br>
                  <a:r>
                    <a:rPr lang="nl-NL" altLang="nl-NL" dirty="0">
                      <a:latin typeface="Arial" panose="020B0604020202020204" pitchFamily="34" charset="0"/>
                    </a:rPr>
                    <a:t>1 gil </a:t>
                  </a:r>
                  <a:br>
                    <a:rPr lang="nl-NL" altLang="nl-NL" dirty="0">
                      <a:latin typeface="Arial" panose="020B0604020202020204" pitchFamily="34" charset="0"/>
                    </a:rPr>
                  </a:br>
                  <a:r>
                    <a:rPr lang="nl-NL" altLang="nl-NL" dirty="0">
                      <a:latin typeface="Arial" panose="020B0604020202020204" pitchFamily="34" charset="0"/>
                    </a:rPr>
                    <a:t>1 pint (</a:t>
                  </a:r>
                  <a:r>
                    <a:rPr lang="nl-NL" altLang="nl-NL" dirty="0" err="1">
                      <a:latin typeface="Arial" panose="020B0604020202020204" pitchFamily="34" charset="0"/>
                    </a:rPr>
                    <a:t>pt</a:t>
                  </a:r>
                  <a:r>
                    <a:rPr lang="nl-NL" altLang="nl-NL" dirty="0">
                      <a:latin typeface="Arial" panose="020B0604020202020204" pitchFamily="34" charset="0"/>
                    </a:rPr>
                    <a:t>) </a:t>
                  </a:r>
                  <a:br>
                    <a:rPr lang="nl-NL" altLang="nl-NL" dirty="0">
                      <a:latin typeface="Arial" panose="020B0604020202020204" pitchFamily="34" charset="0"/>
                    </a:rPr>
                  </a:br>
                  <a:r>
                    <a:rPr lang="nl-NL" altLang="nl-NL" dirty="0">
                      <a:latin typeface="Arial" panose="020B0604020202020204" pitchFamily="34" charset="0"/>
                    </a:rPr>
                    <a:t>1 </a:t>
                  </a:r>
                  <a:r>
                    <a:rPr lang="nl-NL" altLang="nl-NL" dirty="0" err="1">
                      <a:latin typeface="Arial" panose="020B0604020202020204" pitchFamily="34" charset="0"/>
                    </a:rPr>
                    <a:t>quart</a:t>
                  </a:r>
                  <a:r>
                    <a:rPr lang="nl-NL" altLang="nl-NL" dirty="0">
                      <a:latin typeface="Arial" panose="020B0604020202020204" pitchFamily="34" charset="0"/>
                    </a:rPr>
                    <a:t> (</a:t>
                  </a:r>
                  <a:r>
                    <a:rPr lang="nl-NL" altLang="nl-NL" dirty="0" err="1">
                      <a:latin typeface="Arial" panose="020B0604020202020204" pitchFamily="34" charset="0"/>
                    </a:rPr>
                    <a:t>qt</a:t>
                  </a:r>
                  <a:r>
                    <a:rPr lang="nl-NL" altLang="nl-NL" dirty="0">
                      <a:latin typeface="Arial" panose="020B0604020202020204" pitchFamily="34" charset="0"/>
                    </a:rPr>
                    <a:t>) </a:t>
                  </a:r>
                  <a:br>
                    <a:rPr lang="nl-NL" altLang="nl-NL" dirty="0">
                      <a:latin typeface="Arial" panose="020B0604020202020204" pitchFamily="34" charset="0"/>
                    </a:rPr>
                  </a:br>
                  <a:r>
                    <a:rPr lang="nl-NL" altLang="nl-NL" dirty="0">
                      <a:latin typeface="Arial" panose="020B0604020202020204" pitchFamily="34" charset="0"/>
                    </a:rPr>
                    <a:t>1 gallon (gal) </a:t>
                  </a:r>
                  <a:br>
                    <a:rPr lang="nl-NL" altLang="nl-NL" dirty="0">
                      <a:latin typeface="Arial" panose="020B0604020202020204" pitchFamily="34" charset="0"/>
                    </a:rPr>
                  </a:br>
                  <a:r>
                    <a:rPr lang="nl-NL" altLang="nl-NL" dirty="0">
                      <a:latin typeface="Arial" panose="020B0604020202020204" pitchFamily="34" charset="0"/>
                    </a:rPr>
                    <a:t>1 </a:t>
                  </a:r>
                  <a:r>
                    <a:rPr lang="nl-NL" altLang="nl-NL" dirty="0" err="1">
                      <a:latin typeface="Arial" panose="020B0604020202020204" pitchFamily="34" charset="0"/>
                    </a:rPr>
                    <a:t>peck</a:t>
                  </a:r>
                  <a:r>
                    <a:rPr lang="nl-NL" altLang="nl-NL" dirty="0">
                      <a:latin typeface="Arial" panose="020B0604020202020204" pitchFamily="34" charset="0"/>
                    </a:rPr>
                    <a:t> </a:t>
                  </a:r>
                  <a:br>
                    <a:rPr lang="nl-NL" altLang="nl-NL" dirty="0">
                      <a:latin typeface="Arial" panose="020B0604020202020204" pitchFamily="34" charset="0"/>
                    </a:rPr>
                  </a:br>
                  <a:r>
                    <a:rPr lang="nl-NL" altLang="nl-NL" dirty="0">
                      <a:latin typeface="Arial" panose="020B0604020202020204" pitchFamily="34" charset="0"/>
                    </a:rPr>
                    <a:t>1 bushel </a:t>
                  </a:r>
                  <a:br>
                    <a:rPr lang="nl-NL" altLang="nl-NL" dirty="0">
                      <a:latin typeface="Arial" panose="020B0604020202020204" pitchFamily="34" charset="0"/>
                    </a:rPr>
                  </a:br>
                  <a:r>
                    <a:rPr lang="nl-NL" altLang="nl-NL" dirty="0">
                      <a:latin typeface="Arial" panose="020B0604020202020204" pitchFamily="34" charset="0"/>
                    </a:rPr>
                    <a:t>1 </a:t>
                  </a:r>
                  <a:r>
                    <a:rPr lang="nl-NL" altLang="nl-NL" dirty="0" err="1">
                      <a:latin typeface="Arial" panose="020B0604020202020204" pitchFamily="34" charset="0"/>
                    </a:rPr>
                    <a:t>quarter</a:t>
                  </a:r>
                  <a:r>
                    <a:rPr lang="nl-NL" altLang="nl-NL" dirty="0">
                      <a:latin typeface="Arial" panose="020B0604020202020204" pitchFamily="34" charset="0"/>
                    </a:rPr>
                    <a:t> </a:t>
                  </a:r>
                  <a:br>
                    <a:rPr lang="nl-NL" altLang="nl-NL" dirty="0">
                      <a:latin typeface="Arial" panose="020B0604020202020204" pitchFamily="34" charset="0"/>
                    </a:rPr>
                  </a:br>
                  <a:endParaRPr lang="nl-NL" altLang="nl-NL" dirty="0">
                    <a:latin typeface="Arial" panose="020B0604020202020204" pitchFamily="34" charset="0"/>
                  </a:endParaRPr>
                </a:p>
              </p:txBody>
            </p:sp>
            <p:sp>
              <p:nvSpPr>
                <p:cNvPr id="74786" name="Rectangle 34">
                  <a:extLst>
                    <a:ext uri="{FF2B5EF4-FFF2-40B4-BE49-F238E27FC236}">
                      <a16:creationId xmlns:a16="http://schemas.microsoft.com/office/drawing/2014/main" id="{F29F3E40-D925-1C84-851B-4A1E3A9F6863}"/>
                    </a:ext>
                  </a:extLst>
                </p:cNvPr>
                <p:cNvSpPr>
                  <a:spLocks noChangeArrowheads="1"/>
                </p:cNvSpPr>
                <p:nvPr/>
              </p:nvSpPr>
              <p:spPr bwMode="auto">
                <a:xfrm>
                  <a:off x="0" y="2765"/>
                  <a:ext cx="1197" cy="25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74779" name="Group 37">
                <a:extLst>
                  <a:ext uri="{FF2B5EF4-FFF2-40B4-BE49-F238E27FC236}">
                    <a16:creationId xmlns:a16="http://schemas.microsoft.com/office/drawing/2014/main" id="{88157DC6-7DA6-2C71-5AF6-0BCA6C16D3D4}"/>
                  </a:ext>
                </a:extLst>
              </p:cNvPr>
              <p:cNvGrpSpPr>
                <a:grpSpLocks/>
              </p:cNvGrpSpPr>
              <p:nvPr/>
            </p:nvGrpSpPr>
            <p:grpSpPr bwMode="auto">
              <a:xfrm>
                <a:off x="1197" y="2765"/>
                <a:ext cx="1284" cy="2588"/>
                <a:chOff x="1197" y="2765"/>
                <a:chExt cx="1284" cy="2588"/>
              </a:xfrm>
            </p:grpSpPr>
            <p:sp>
              <p:nvSpPr>
                <p:cNvPr id="74783" name="Rectangle 30">
                  <a:extLst>
                    <a:ext uri="{FF2B5EF4-FFF2-40B4-BE49-F238E27FC236}">
                      <a16:creationId xmlns:a16="http://schemas.microsoft.com/office/drawing/2014/main" id="{55B9580D-BFE2-BDDA-758D-11D3402A4456}"/>
                    </a:ext>
                  </a:extLst>
                </p:cNvPr>
                <p:cNvSpPr>
                  <a:spLocks noChangeArrowheads="1"/>
                </p:cNvSpPr>
                <p:nvPr/>
              </p:nvSpPr>
              <p:spPr bwMode="auto">
                <a:xfrm>
                  <a:off x="1197" y="2765"/>
                  <a:ext cx="1284" cy="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Arial" panose="020B0604020202020204" pitchFamily="34" charset="0"/>
                    </a:rPr>
                    <a:t>= 0,05919 cm³ </a:t>
                  </a:r>
                  <a:br>
                    <a:rPr lang="nl-NL" altLang="nl-NL">
                      <a:latin typeface="Arial" panose="020B0604020202020204" pitchFamily="34" charset="0"/>
                    </a:rPr>
                  </a:br>
                  <a:r>
                    <a:rPr lang="nl-NL" altLang="nl-NL">
                      <a:latin typeface="Arial" panose="020B0604020202020204" pitchFamily="34" charset="0"/>
                    </a:rPr>
                    <a:t>= 60 minims </a:t>
                  </a:r>
                  <a:br>
                    <a:rPr lang="nl-NL" altLang="nl-NL">
                      <a:latin typeface="Arial" panose="020B0604020202020204" pitchFamily="34" charset="0"/>
                    </a:rPr>
                  </a:br>
                  <a:r>
                    <a:rPr lang="nl-NL" altLang="nl-NL">
                      <a:latin typeface="Arial" panose="020B0604020202020204" pitchFamily="34" charset="0"/>
                    </a:rPr>
                    <a:t>= 480 minims </a:t>
                  </a:r>
                  <a:br>
                    <a:rPr lang="nl-NL" altLang="nl-NL">
                      <a:latin typeface="Arial" panose="020B0604020202020204" pitchFamily="34" charset="0"/>
                    </a:rPr>
                  </a:br>
                  <a:r>
                    <a:rPr lang="nl-NL" altLang="nl-NL">
                      <a:latin typeface="Arial" panose="020B0604020202020204" pitchFamily="34" charset="0"/>
                    </a:rPr>
                    <a:t>= 5 fl ounce </a:t>
                  </a:r>
                  <a:br>
                    <a:rPr lang="nl-NL" altLang="nl-NL">
                      <a:latin typeface="Arial" panose="020B0604020202020204" pitchFamily="34" charset="0"/>
                    </a:rPr>
                  </a:br>
                  <a:r>
                    <a:rPr lang="nl-NL" altLang="nl-NL">
                      <a:latin typeface="Arial" panose="020B0604020202020204" pitchFamily="34" charset="0"/>
                    </a:rPr>
                    <a:t>= 4 gilt </a:t>
                  </a:r>
                  <a:br>
                    <a:rPr lang="nl-NL" altLang="nl-NL">
                      <a:latin typeface="Arial" panose="020B0604020202020204" pitchFamily="34" charset="0"/>
                    </a:rPr>
                  </a:br>
                  <a:r>
                    <a:rPr lang="nl-NL" altLang="nl-NL">
                      <a:latin typeface="Arial" panose="020B0604020202020204" pitchFamily="34" charset="0"/>
                    </a:rPr>
                    <a:t>= 2 pt </a:t>
                  </a:r>
                  <a:br>
                    <a:rPr lang="nl-NL" altLang="nl-NL">
                      <a:latin typeface="Arial" panose="020B0604020202020204" pitchFamily="34" charset="0"/>
                    </a:rPr>
                  </a:br>
                  <a:r>
                    <a:rPr lang="nl-NL" altLang="nl-NL">
                      <a:latin typeface="Arial" panose="020B0604020202020204" pitchFamily="34" charset="0"/>
                    </a:rPr>
                    <a:t>= 4 qt </a:t>
                  </a:r>
                  <a:br>
                    <a:rPr lang="nl-NL" altLang="nl-NL">
                      <a:latin typeface="Arial" panose="020B0604020202020204" pitchFamily="34" charset="0"/>
                    </a:rPr>
                  </a:br>
                  <a:r>
                    <a:rPr lang="nl-NL" altLang="nl-NL">
                      <a:latin typeface="Arial" panose="020B0604020202020204" pitchFamily="34" charset="0"/>
                    </a:rPr>
                    <a:t>= 2 gal </a:t>
                  </a:r>
                  <a:br>
                    <a:rPr lang="nl-NL" altLang="nl-NL">
                      <a:latin typeface="Arial" panose="020B0604020202020204" pitchFamily="34" charset="0"/>
                    </a:rPr>
                  </a:br>
                  <a:r>
                    <a:rPr lang="nl-NL" altLang="nl-NL">
                      <a:latin typeface="Arial" panose="020B0604020202020204" pitchFamily="34" charset="0"/>
                    </a:rPr>
                    <a:t>= 8 gal </a:t>
                  </a:r>
                  <a:br>
                    <a:rPr lang="nl-NL" altLang="nl-NL">
                      <a:latin typeface="Arial" panose="020B0604020202020204" pitchFamily="34" charset="0"/>
                    </a:rPr>
                  </a:br>
                  <a:r>
                    <a:rPr lang="nl-NL" altLang="nl-NL">
                      <a:latin typeface="Arial" panose="020B0604020202020204" pitchFamily="34" charset="0"/>
                    </a:rPr>
                    <a:t>= 8 bushel </a:t>
                  </a:r>
                  <a:br>
                    <a:rPr lang="nl-NL" altLang="nl-NL">
                      <a:latin typeface="Arial" panose="020B0604020202020204" pitchFamily="34" charset="0"/>
                    </a:rPr>
                  </a:br>
                  <a:endParaRPr lang="nl-NL" altLang="nl-NL">
                    <a:latin typeface="Arial" panose="020B0604020202020204" pitchFamily="34" charset="0"/>
                  </a:endParaRPr>
                </a:p>
              </p:txBody>
            </p:sp>
            <p:sp>
              <p:nvSpPr>
                <p:cNvPr id="74784" name="Rectangle 36">
                  <a:extLst>
                    <a:ext uri="{FF2B5EF4-FFF2-40B4-BE49-F238E27FC236}">
                      <a16:creationId xmlns:a16="http://schemas.microsoft.com/office/drawing/2014/main" id="{EF4A948E-0CA2-848B-153E-599E729CB40C}"/>
                    </a:ext>
                  </a:extLst>
                </p:cNvPr>
                <p:cNvSpPr>
                  <a:spLocks noChangeArrowheads="1"/>
                </p:cNvSpPr>
                <p:nvPr/>
              </p:nvSpPr>
              <p:spPr bwMode="auto">
                <a:xfrm>
                  <a:off x="1197" y="2765"/>
                  <a:ext cx="1284" cy="25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74780" name="Group 39">
                <a:extLst>
                  <a:ext uri="{FF2B5EF4-FFF2-40B4-BE49-F238E27FC236}">
                    <a16:creationId xmlns:a16="http://schemas.microsoft.com/office/drawing/2014/main" id="{3F4E1ED8-296A-1A3A-06CC-FDD586A09003}"/>
                  </a:ext>
                </a:extLst>
              </p:cNvPr>
              <p:cNvGrpSpPr>
                <a:grpSpLocks/>
              </p:cNvGrpSpPr>
              <p:nvPr/>
            </p:nvGrpSpPr>
            <p:grpSpPr bwMode="auto">
              <a:xfrm>
                <a:off x="2481" y="2765"/>
                <a:ext cx="1103" cy="2588"/>
                <a:chOff x="2481" y="2765"/>
                <a:chExt cx="1103" cy="2588"/>
              </a:xfrm>
            </p:grpSpPr>
            <p:sp>
              <p:nvSpPr>
                <p:cNvPr id="74781" name="Rectangle 31">
                  <a:extLst>
                    <a:ext uri="{FF2B5EF4-FFF2-40B4-BE49-F238E27FC236}">
                      <a16:creationId xmlns:a16="http://schemas.microsoft.com/office/drawing/2014/main" id="{39973C07-42F3-C0B1-9A18-7053C73EFAC4}"/>
                    </a:ext>
                  </a:extLst>
                </p:cNvPr>
                <p:cNvSpPr>
                  <a:spLocks noChangeArrowheads="1"/>
                </p:cNvSpPr>
                <p:nvPr/>
              </p:nvSpPr>
              <p:spPr bwMode="auto">
                <a:xfrm>
                  <a:off x="2481" y="2765"/>
                  <a:ext cx="1103" cy="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Arial" panose="020B0604020202020204" pitchFamily="34" charset="0"/>
                    </a:rPr>
                    <a:t>= 3,552 cm³ </a:t>
                  </a:r>
                  <a:br>
                    <a:rPr lang="nl-NL" altLang="nl-NL">
                      <a:latin typeface="Arial" panose="020B0604020202020204" pitchFamily="34" charset="0"/>
                    </a:rPr>
                  </a:br>
                  <a:r>
                    <a:rPr lang="nl-NL" altLang="nl-NL">
                      <a:latin typeface="Arial" panose="020B0604020202020204" pitchFamily="34" charset="0"/>
                    </a:rPr>
                    <a:t>= 28,41 cm³ </a:t>
                  </a:r>
                  <a:br>
                    <a:rPr lang="nl-NL" altLang="nl-NL">
                      <a:latin typeface="Arial" panose="020B0604020202020204" pitchFamily="34" charset="0"/>
                    </a:rPr>
                  </a:br>
                  <a:r>
                    <a:rPr lang="nl-NL" altLang="nl-NL">
                      <a:latin typeface="Arial" panose="020B0604020202020204" pitchFamily="34" charset="0"/>
                    </a:rPr>
                    <a:t>= 142,1 cm³ </a:t>
                  </a:r>
                  <a:br>
                    <a:rPr lang="nl-NL" altLang="nl-NL">
                      <a:latin typeface="Arial" panose="020B0604020202020204" pitchFamily="34" charset="0"/>
                    </a:rPr>
                  </a:br>
                  <a:r>
                    <a:rPr lang="nl-NL" altLang="nl-NL">
                      <a:latin typeface="Arial" panose="020B0604020202020204" pitchFamily="34" charset="0"/>
                    </a:rPr>
                    <a:t>= 568,2 cm³ </a:t>
                  </a:r>
                  <a:br>
                    <a:rPr lang="nl-NL" altLang="nl-NL">
                      <a:latin typeface="Arial" panose="020B0604020202020204" pitchFamily="34" charset="0"/>
                    </a:rPr>
                  </a:br>
                  <a:r>
                    <a:rPr lang="nl-NL" altLang="nl-NL">
                      <a:latin typeface="Arial" panose="020B0604020202020204" pitchFamily="34" charset="0"/>
                    </a:rPr>
                    <a:t>= 1,136 dm³ </a:t>
                  </a:r>
                  <a:br>
                    <a:rPr lang="nl-NL" altLang="nl-NL">
                      <a:latin typeface="Arial" panose="020B0604020202020204" pitchFamily="34" charset="0"/>
                    </a:rPr>
                  </a:br>
                  <a:r>
                    <a:rPr lang="nl-NL" altLang="nl-NL">
                      <a:latin typeface="Arial" panose="020B0604020202020204" pitchFamily="34" charset="0"/>
                    </a:rPr>
                    <a:t>= 4,540 dm³ </a:t>
                  </a:r>
                  <a:br>
                    <a:rPr lang="nl-NL" altLang="nl-NL">
                      <a:latin typeface="Arial" panose="020B0604020202020204" pitchFamily="34" charset="0"/>
                    </a:rPr>
                  </a:br>
                  <a:r>
                    <a:rPr lang="nl-NL" altLang="nl-NL">
                      <a:latin typeface="Arial" panose="020B0604020202020204" pitchFamily="34" charset="0"/>
                    </a:rPr>
                    <a:t>= 9.092 dm³ </a:t>
                  </a:r>
                  <a:br>
                    <a:rPr lang="nl-NL" altLang="nl-NL">
                      <a:latin typeface="Arial" panose="020B0604020202020204" pitchFamily="34" charset="0"/>
                    </a:rPr>
                  </a:br>
                  <a:r>
                    <a:rPr lang="nl-NL" altLang="nl-NL">
                      <a:latin typeface="Arial" panose="020B0604020202020204" pitchFamily="34" charset="0"/>
                    </a:rPr>
                    <a:t>= 36,37 dm³ </a:t>
                  </a:r>
                  <a:br>
                    <a:rPr lang="nl-NL" altLang="nl-NL">
                      <a:latin typeface="Arial" panose="020B0604020202020204" pitchFamily="34" charset="0"/>
                    </a:rPr>
                  </a:br>
                  <a:r>
                    <a:rPr lang="nl-NL" altLang="nl-NL">
                      <a:latin typeface="Arial" panose="020B0604020202020204" pitchFamily="34" charset="0"/>
                    </a:rPr>
                    <a:t>= 290,9 dm³ </a:t>
                  </a:r>
                  <a:br>
                    <a:rPr lang="nl-NL" altLang="nl-NL">
                      <a:latin typeface="Arial" panose="020B0604020202020204" pitchFamily="34" charset="0"/>
                    </a:rPr>
                  </a:br>
                  <a:endParaRPr lang="nl-NL" altLang="nl-NL">
                    <a:latin typeface="Arial" panose="020B0604020202020204" pitchFamily="34" charset="0"/>
                  </a:endParaRPr>
                </a:p>
              </p:txBody>
            </p:sp>
            <p:sp>
              <p:nvSpPr>
                <p:cNvPr id="74782" name="Rectangle 38">
                  <a:extLst>
                    <a:ext uri="{FF2B5EF4-FFF2-40B4-BE49-F238E27FC236}">
                      <a16:creationId xmlns:a16="http://schemas.microsoft.com/office/drawing/2014/main" id="{F1C2EC6B-2225-0D4A-11B3-4A7A61C25109}"/>
                    </a:ext>
                  </a:extLst>
                </p:cNvPr>
                <p:cNvSpPr>
                  <a:spLocks noChangeArrowheads="1"/>
                </p:cNvSpPr>
                <p:nvPr/>
              </p:nvSpPr>
              <p:spPr bwMode="auto">
                <a:xfrm>
                  <a:off x="2481" y="2765"/>
                  <a:ext cx="1103" cy="258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74776" name="Rectangle 41">
              <a:extLst>
                <a:ext uri="{FF2B5EF4-FFF2-40B4-BE49-F238E27FC236}">
                  <a16:creationId xmlns:a16="http://schemas.microsoft.com/office/drawing/2014/main" id="{6F42CB51-8DD3-652F-2BFF-16BA66A70792}"/>
                </a:ext>
              </a:extLst>
            </p:cNvPr>
            <p:cNvSpPr>
              <a:spLocks noChangeArrowheads="1"/>
            </p:cNvSpPr>
            <p:nvPr/>
          </p:nvSpPr>
          <p:spPr bwMode="auto">
            <a:xfrm>
              <a:off x="-3" y="2244"/>
              <a:ext cx="3590" cy="3112"/>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sp>
        <p:nvSpPr>
          <p:cNvPr id="74757" name="Rectangle 44">
            <a:extLst>
              <a:ext uri="{FF2B5EF4-FFF2-40B4-BE49-F238E27FC236}">
                <a16:creationId xmlns:a16="http://schemas.microsoft.com/office/drawing/2014/main" id="{92C5CA5B-C6F9-24D1-5E2B-CED5CD77901F}"/>
              </a:ext>
            </a:extLst>
          </p:cNvPr>
          <p:cNvSpPr>
            <a:spLocks noChangeArrowheads="1"/>
          </p:cNvSpPr>
          <p:nvPr/>
        </p:nvSpPr>
        <p:spPr bwMode="auto">
          <a:xfrm>
            <a:off x="3175" y="3660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sp>
        <p:nvSpPr>
          <p:cNvPr id="74758" name="Rectangle 60">
            <a:extLst>
              <a:ext uri="{FF2B5EF4-FFF2-40B4-BE49-F238E27FC236}">
                <a16:creationId xmlns:a16="http://schemas.microsoft.com/office/drawing/2014/main" id="{5594BBF2-464E-F473-A794-6FE10FF1829C}"/>
              </a:ext>
            </a:extLst>
          </p:cNvPr>
          <p:cNvSpPr>
            <a:spLocks noChangeArrowheads="1"/>
          </p:cNvSpPr>
          <p:nvPr/>
        </p:nvSpPr>
        <p:spPr bwMode="auto">
          <a:xfrm>
            <a:off x="3175" y="8231188"/>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br>
              <a:rPr lang="nl-NL" altLang="nl-NL">
                <a:latin typeface="Times New Roman" panose="02020603050405020304" pitchFamily="18" charset="0"/>
              </a:rPr>
            </a:br>
            <a:endParaRPr lang="nl-NL" altLang="nl-NL">
              <a:latin typeface="Times New Roman" panose="02020603050405020304" pitchFamily="18" charset="0"/>
            </a:endParaRPr>
          </a:p>
          <a:p>
            <a:endParaRPr lang="nl-NL" altLang="nl-NL">
              <a:latin typeface="Times New Roman" panose="02020603050405020304" pitchFamily="18" charset="0"/>
            </a:endParaRPr>
          </a:p>
        </p:txBody>
      </p:sp>
      <p:sp>
        <p:nvSpPr>
          <p:cNvPr id="74759" name="Rectangle 61">
            <a:extLst>
              <a:ext uri="{FF2B5EF4-FFF2-40B4-BE49-F238E27FC236}">
                <a16:creationId xmlns:a16="http://schemas.microsoft.com/office/drawing/2014/main" id="{ACB9D612-38F3-4F3D-B42F-87C0905E63CA}"/>
              </a:ext>
            </a:extLst>
          </p:cNvPr>
          <p:cNvSpPr>
            <a:spLocks noChangeArrowheads="1"/>
          </p:cNvSpPr>
          <p:nvPr/>
        </p:nvSpPr>
        <p:spPr bwMode="auto">
          <a:xfrm>
            <a:off x="3175" y="9418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nvGrpSpPr>
          <p:cNvPr id="74760" name="Group 76">
            <a:extLst>
              <a:ext uri="{FF2B5EF4-FFF2-40B4-BE49-F238E27FC236}">
                <a16:creationId xmlns:a16="http://schemas.microsoft.com/office/drawing/2014/main" id="{C503EA4D-BE44-F7EA-3221-0BF6C1B1C258}"/>
              </a:ext>
            </a:extLst>
          </p:cNvPr>
          <p:cNvGrpSpPr>
            <a:grpSpLocks/>
          </p:cNvGrpSpPr>
          <p:nvPr/>
        </p:nvGrpSpPr>
        <p:grpSpPr bwMode="auto">
          <a:xfrm>
            <a:off x="-1588" y="9413875"/>
            <a:ext cx="5557838" cy="3479800"/>
            <a:chOff x="-3" y="9728"/>
            <a:chExt cx="3501" cy="2192"/>
          </a:xfrm>
        </p:grpSpPr>
        <p:grpSp>
          <p:nvGrpSpPr>
            <p:cNvPr id="74761" name="Group 74">
              <a:extLst>
                <a:ext uri="{FF2B5EF4-FFF2-40B4-BE49-F238E27FC236}">
                  <a16:creationId xmlns:a16="http://schemas.microsoft.com/office/drawing/2014/main" id="{7F9F0733-83F2-2797-93D4-9FD4D0614194}"/>
                </a:ext>
              </a:extLst>
            </p:cNvPr>
            <p:cNvGrpSpPr>
              <a:grpSpLocks/>
            </p:cNvGrpSpPr>
            <p:nvPr/>
          </p:nvGrpSpPr>
          <p:grpSpPr bwMode="auto">
            <a:xfrm>
              <a:off x="0" y="9731"/>
              <a:ext cx="3495" cy="2186"/>
              <a:chOff x="0" y="9731"/>
              <a:chExt cx="3495" cy="2186"/>
            </a:xfrm>
          </p:grpSpPr>
          <p:grpSp>
            <p:nvGrpSpPr>
              <p:cNvPr id="74763" name="Group 67">
                <a:extLst>
                  <a:ext uri="{FF2B5EF4-FFF2-40B4-BE49-F238E27FC236}">
                    <a16:creationId xmlns:a16="http://schemas.microsoft.com/office/drawing/2014/main" id="{F1906866-2D6E-9E3E-7A0F-A909AFC54598}"/>
                  </a:ext>
                </a:extLst>
              </p:cNvPr>
              <p:cNvGrpSpPr>
                <a:grpSpLocks/>
              </p:cNvGrpSpPr>
              <p:nvPr/>
            </p:nvGrpSpPr>
            <p:grpSpPr bwMode="auto">
              <a:xfrm>
                <a:off x="0" y="9731"/>
                <a:ext cx="3495" cy="748"/>
                <a:chOff x="0" y="9731"/>
                <a:chExt cx="3495" cy="748"/>
              </a:xfrm>
            </p:grpSpPr>
            <p:sp>
              <p:nvSpPr>
                <p:cNvPr id="74773" name="Rectangle 62">
                  <a:extLst>
                    <a:ext uri="{FF2B5EF4-FFF2-40B4-BE49-F238E27FC236}">
                      <a16:creationId xmlns:a16="http://schemas.microsoft.com/office/drawing/2014/main" id="{04D64EC8-CB30-023D-DB9B-361A8E6F70E2}"/>
                    </a:ext>
                  </a:extLst>
                </p:cNvPr>
                <p:cNvSpPr>
                  <a:spLocks noChangeArrowheads="1"/>
                </p:cNvSpPr>
                <p:nvPr/>
              </p:nvSpPr>
              <p:spPr bwMode="auto">
                <a:xfrm>
                  <a:off x="0" y="9731"/>
                  <a:ext cx="349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b="1" i="1">
                      <a:latin typeface="Times New Roman" panose="02020603050405020304" pitchFamily="18" charset="0"/>
                    </a:rPr>
                    <a:t>amerikaanse volume-eenheden</a:t>
                  </a:r>
                  <a:r>
                    <a:rPr lang="nl-NL" altLang="nl-NL" b="1">
                      <a:latin typeface="Times New Roman" panose="02020603050405020304" pitchFamily="18" charset="0"/>
                    </a:rPr>
                    <a:t> </a:t>
                  </a:r>
                  <a:br>
                    <a:rPr lang="nl-NL" altLang="nl-NL" b="1">
                      <a:latin typeface="Times New Roman" panose="02020603050405020304" pitchFamily="18" charset="0"/>
                    </a:rPr>
                  </a:br>
                  <a:r>
                    <a:rPr lang="nl-NL" altLang="nl-NL" b="1" i="1">
                      <a:latin typeface="Times New Roman" panose="02020603050405020304" pitchFamily="18" charset="0"/>
                    </a:rPr>
                    <a:t>voor droge stoffen</a:t>
                  </a:r>
                  <a:r>
                    <a:rPr lang="nl-NL" altLang="nl-NL" b="1">
                      <a:latin typeface="Times New Roman" panose="02020603050405020304" pitchFamily="18" charset="0"/>
                    </a:rPr>
                    <a:t> </a:t>
                  </a:r>
                  <a:br>
                    <a:rPr lang="nl-NL" altLang="nl-NL" b="1">
                      <a:latin typeface="Times New Roman" panose="02020603050405020304" pitchFamily="18" charset="0"/>
                    </a:rPr>
                  </a:br>
                  <a:endParaRPr lang="nl-NL" altLang="nl-NL">
                    <a:latin typeface="Times New Roman" panose="02020603050405020304" pitchFamily="18" charset="0"/>
                  </a:endParaRPr>
                </a:p>
              </p:txBody>
            </p:sp>
            <p:sp>
              <p:nvSpPr>
                <p:cNvPr id="74774" name="Rectangle 66">
                  <a:extLst>
                    <a:ext uri="{FF2B5EF4-FFF2-40B4-BE49-F238E27FC236}">
                      <a16:creationId xmlns:a16="http://schemas.microsoft.com/office/drawing/2014/main" id="{1F1C8A10-DBB4-FEE3-413B-2DAD3C2090FA}"/>
                    </a:ext>
                  </a:extLst>
                </p:cNvPr>
                <p:cNvSpPr>
                  <a:spLocks noChangeArrowheads="1"/>
                </p:cNvSpPr>
                <p:nvPr/>
              </p:nvSpPr>
              <p:spPr bwMode="auto">
                <a:xfrm>
                  <a:off x="0" y="9731"/>
                  <a:ext cx="3495"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74764" name="Group 69">
                <a:extLst>
                  <a:ext uri="{FF2B5EF4-FFF2-40B4-BE49-F238E27FC236}">
                    <a16:creationId xmlns:a16="http://schemas.microsoft.com/office/drawing/2014/main" id="{84FAB16C-7E5E-9E96-2194-7F6CE3ADECE0}"/>
                  </a:ext>
                </a:extLst>
              </p:cNvPr>
              <p:cNvGrpSpPr>
                <a:grpSpLocks/>
              </p:cNvGrpSpPr>
              <p:nvPr/>
            </p:nvGrpSpPr>
            <p:grpSpPr bwMode="auto">
              <a:xfrm>
                <a:off x="0" y="10479"/>
                <a:ext cx="1059" cy="1438"/>
                <a:chOff x="0" y="10479"/>
                <a:chExt cx="1059" cy="1438"/>
              </a:xfrm>
            </p:grpSpPr>
            <p:sp>
              <p:nvSpPr>
                <p:cNvPr id="74771" name="Rectangle 63">
                  <a:extLst>
                    <a:ext uri="{FF2B5EF4-FFF2-40B4-BE49-F238E27FC236}">
                      <a16:creationId xmlns:a16="http://schemas.microsoft.com/office/drawing/2014/main" id="{35B2098E-4573-4DE9-8467-2F9C47AE29EE}"/>
                    </a:ext>
                  </a:extLst>
                </p:cNvPr>
                <p:cNvSpPr>
                  <a:spLocks noChangeArrowheads="1"/>
                </p:cNvSpPr>
                <p:nvPr/>
              </p:nvSpPr>
              <p:spPr bwMode="auto">
                <a:xfrm>
                  <a:off x="0" y="10479"/>
                  <a:ext cx="1059"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Times New Roman" panose="02020603050405020304" pitchFamily="18" charset="0"/>
                    </a:rPr>
                    <a:t>1 dry pint </a:t>
                  </a:r>
                  <a:br>
                    <a:rPr lang="nl-NL" altLang="nl-NL">
                      <a:latin typeface="Times New Roman" panose="02020603050405020304" pitchFamily="18" charset="0"/>
                    </a:rPr>
                  </a:br>
                  <a:r>
                    <a:rPr lang="nl-NL" altLang="nl-NL">
                      <a:latin typeface="Times New Roman" panose="02020603050405020304" pitchFamily="18" charset="0"/>
                    </a:rPr>
                    <a:t>1 dry quart </a:t>
                  </a:r>
                  <a:br>
                    <a:rPr lang="nl-NL" altLang="nl-NL">
                      <a:latin typeface="Times New Roman" panose="02020603050405020304" pitchFamily="18" charset="0"/>
                    </a:rPr>
                  </a:br>
                  <a:r>
                    <a:rPr lang="nl-NL" altLang="nl-NL">
                      <a:latin typeface="Times New Roman" panose="02020603050405020304" pitchFamily="18" charset="0"/>
                    </a:rPr>
                    <a:t>1 peck </a:t>
                  </a:r>
                  <a:br>
                    <a:rPr lang="nl-NL" altLang="nl-NL">
                      <a:latin typeface="Times New Roman" panose="02020603050405020304" pitchFamily="18" charset="0"/>
                    </a:rPr>
                  </a:br>
                  <a:r>
                    <a:rPr lang="nl-NL" altLang="nl-NL">
                      <a:latin typeface="Times New Roman" panose="02020603050405020304" pitchFamily="18" charset="0"/>
                    </a:rPr>
                    <a:t>1 bushel </a:t>
                  </a:r>
                  <a:br>
                    <a:rPr lang="nl-NL" altLang="nl-NL">
                      <a:latin typeface="Times New Roman" panose="02020603050405020304" pitchFamily="18" charset="0"/>
                    </a:rPr>
                  </a:br>
                  <a:r>
                    <a:rPr lang="nl-NL" altLang="nl-NL">
                      <a:latin typeface="Times New Roman" panose="02020603050405020304" pitchFamily="18" charset="0"/>
                    </a:rPr>
                    <a:t>1 dry barrel </a:t>
                  </a:r>
                  <a:br>
                    <a:rPr lang="nl-NL" altLang="nl-NL">
                      <a:latin typeface="Times New Roman" panose="02020603050405020304" pitchFamily="18" charset="0"/>
                    </a:rPr>
                  </a:br>
                  <a:endParaRPr lang="nl-NL" altLang="nl-NL">
                    <a:latin typeface="Times New Roman" panose="02020603050405020304" pitchFamily="18" charset="0"/>
                  </a:endParaRPr>
                </a:p>
              </p:txBody>
            </p:sp>
            <p:sp>
              <p:nvSpPr>
                <p:cNvPr id="74772" name="Rectangle 68">
                  <a:extLst>
                    <a:ext uri="{FF2B5EF4-FFF2-40B4-BE49-F238E27FC236}">
                      <a16:creationId xmlns:a16="http://schemas.microsoft.com/office/drawing/2014/main" id="{4A0D9D04-AB0D-F13B-FDC3-F9399857D3B0}"/>
                    </a:ext>
                  </a:extLst>
                </p:cNvPr>
                <p:cNvSpPr>
                  <a:spLocks noChangeArrowheads="1"/>
                </p:cNvSpPr>
                <p:nvPr/>
              </p:nvSpPr>
              <p:spPr bwMode="auto">
                <a:xfrm>
                  <a:off x="0" y="10479"/>
                  <a:ext cx="1059" cy="143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74765" name="Group 71">
                <a:extLst>
                  <a:ext uri="{FF2B5EF4-FFF2-40B4-BE49-F238E27FC236}">
                    <a16:creationId xmlns:a16="http://schemas.microsoft.com/office/drawing/2014/main" id="{D9631988-491F-20E8-AE25-8BDC4B0AF7B4}"/>
                  </a:ext>
                </a:extLst>
              </p:cNvPr>
              <p:cNvGrpSpPr>
                <a:grpSpLocks/>
              </p:cNvGrpSpPr>
              <p:nvPr/>
            </p:nvGrpSpPr>
            <p:grpSpPr bwMode="auto">
              <a:xfrm>
                <a:off x="1059" y="10479"/>
                <a:ext cx="1237" cy="1438"/>
                <a:chOff x="1059" y="10479"/>
                <a:chExt cx="1237" cy="1438"/>
              </a:xfrm>
            </p:grpSpPr>
            <p:sp>
              <p:nvSpPr>
                <p:cNvPr id="74769" name="Rectangle 64">
                  <a:extLst>
                    <a:ext uri="{FF2B5EF4-FFF2-40B4-BE49-F238E27FC236}">
                      <a16:creationId xmlns:a16="http://schemas.microsoft.com/office/drawing/2014/main" id="{1A92B091-9DD1-266B-D4C7-A96DA3D178A5}"/>
                    </a:ext>
                  </a:extLst>
                </p:cNvPr>
                <p:cNvSpPr>
                  <a:spLocks noChangeArrowheads="1"/>
                </p:cNvSpPr>
                <p:nvPr/>
              </p:nvSpPr>
              <p:spPr bwMode="auto">
                <a:xfrm>
                  <a:off x="1059" y="10479"/>
                  <a:ext cx="1237"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Times New Roman" panose="02020603050405020304" pitchFamily="18" charset="0"/>
                    </a:rPr>
                    <a:t>= 1/64 bushel </a:t>
                  </a:r>
                  <a:br>
                    <a:rPr lang="nl-NL" altLang="nl-NL">
                      <a:latin typeface="Times New Roman" panose="02020603050405020304" pitchFamily="18" charset="0"/>
                    </a:rPr>
                  </a:br>
                  <a:r>
                    <a:rPr lang="nl-NL" altLang="nl-NL">
                      <a:latin typeface="Times New Roman" panose="02020603050405020304" pitchFamily="18" charset="0"/>
                    </a:rPr>
                    <a:t>= 2 dry pt </a:t>
                  </a:r>
                  <a:br>
                    <a:rPr lang="nl-NL" altLang="nl-NL">
                      <a:latin typeface="Times New Roman" panose="02020603050405020304" pitchFamily="18" charset="0"/>
                    </a:rPr>
                  </a:br>
                  <a:r>
                    <a:rPr lang="nl-NL" altLang="nl-NL">
                      <a:latin typeface="Times New Roman" panose="02020603050405020304" pitchFamily="18" charset="0"/>
                    </a:rPr>
                    <a:t>= 8 dry quarts </a:t>
                  </a:r>
                  <a:br>
                    <a:rPr lang="nl-NL" altLang="nl-NL">
                      <a:latin typeface="Times New Roman" panose="02020603050405020304" pitchFamily="18" charset="0"/>
                    </a:rPr>
                  </a:br>
                  <a:r>
                    <a:rPr lang="nl-NL" altLang="nl-NL">
                      <a:latin typeface="Times New Roman" panose="02020603050405020304" pitchFamily="18" charset="0"/>
                    </a:rPr>
                    <a:t>= 4 peks </a:t>
                  </a:r>
                  <a:br>
                    <a:rPr lang="nl-NL" altLang="nl-NL">
                      <a:latin typeface="Times New Roman" panose="02020603050405020304" pitchFamily="18" charset="0"/>
                    </a:rPr>
                  </a:br>
                  <a:r>
                    <a:rPr lang="nl-NL" altLang="nl-NL">
                      <a:latin typeface="Times New Roman" panose="02020603050405020304" pitchFamily="18" charset="0"/>
                    </a:rPr>
                    <a:t>= 7056 in³ </a:t>
                  </a:r>
                  <a:br>
                    <a:rPr lang="nl-NL" altLang="nl-NL">
                      <a:latin typeface="Times New Roman" panose="02020603050405020304" pitchFamily="18" charset="0"/>
                    </a:rPr>
                  </a:br>
                  <a:endParaRPr lang="nl-NL" altLang="nl-NL">
                    <a:latin typeface="Times New Roman" panose="02020603050405020304" pitchFamily="18" charset="0"/>
                  </a:endParaRPr>
                </a:p>
              </p:txBody>
            </p:sp>
            <p:sp>
              <p:nvSpPr>
                <p:cNvPr id="74770" name="Rectangle 70">
                  <a:extLst>
                    <a:ext uri="{FF2B5EF4-FFF2-40B4-BE49-F238E27FC236}">
                      <a16:creationId xmlns:a16="http://schemas.microsoft.com/office/drawing/2014/main" id="{7D5759F1-01A1-ADDF-1FC2-475DF6A8C4A8}"/>
                    </a:ext>
                  </a:extLst>
                </p:cNvPr>
                <p:cNvSpPr>
                  <a:spLocks noChangeArrowheads="1"/>
                </p:cNvSpPr>
                <p:nvPr/>
              </p:nvSpPr>
              <p:spPr bwMode="auto">
                <a:xfrm>
                  <a:off x="1059" y="10479"/>
                  <a:ext cx="1237" cy="143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nvGrpSpPr>
              <p:cNvPr id="74766" name="Group 73">
                <a:extLst>
                  <a:ext uri="{FF2B5EF4-FFF2-40B4-BE49-F238E27FC236}">
                    <a16:creationId xmlns:a16="http://schemas.microsoft.com/office/drawing/2014/main" id="{E24A6766-9FF6-82F8-3F54-961E556A6DC3}"/>
                  </a:ext>
                </a:extLst>
              </p:cNvPr>
              <p:cNvGrpSpPr>
                <a:grpSpLocks/>
              </p:cNvGrpSpPr>
              <p:nvPr/>
            </p:nvGrpSpPr>
            <p:grpSpPr bwMode="auto">
              <a:xfrm>
                <a:off x="2296" y="10479"/>
                <a:ext cx="1199" cy="1438"/>
                <a:chOff x="2296" y="10479"/>
                <a:chExt cx="1199" cy="1438"/>
              </a:xfrm>
            </p:grpSpPr>
            <p:sp>
              <p:nvSpPr>
                <p:cNvPr id="74767" name="Rectangle 65">
                  <a:extLst>
                    <a:ext uri="{FF2B5EF4-FFF2-40B4-BE49-F238E27FC236}">
                      <a16:creationId xmlns:a16="http://schemas.microsoft.com/office/drawing/2014/main" id="{5FAFCFC2-7AFA-DEFD-31AE-5F11FD95B9A2}"/>
                    </a:ext>
                  </a:extLst>
                </p:cNvPr>
                <p:cNvSpPr>
                  <a:spLocks noChangeArrowheads="1"/>
                </p:cNvSpPr>
                <p:nvPr/>
              </p:nvSpPr>
              <p:spPr bwMode="auto">
                <a:xfrm>
                  <a:off x="2296" y="10479"/>
                  <a:ext cx="1199"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r>
                    <a:rPr lang="nl-NL" altLang="nl-NL">
                      <a:latin typeface="Times New Roman" panose="02020603050405020304" pitchFamily="18" charset="0"/>
                    </a:rPr>
                    <a:t>= 0,5506 dm³ </a:t>
                  </a:r>
                  <a:br>
                    <a:rPr lang="nl-NL" altLang="nl-NL">
                      <a:latin typeface="Times New Roman" panose="02020603050405020304" pitchFamily="18" charset="0"/>
                    </a:rPr>
                  </a:br>
                  <a:r>
                    <a:rPr lang="nl-NL" altLang="nl-NL">
                      <a:latin typeface="Times New Roman" panose="02020603050405020304" pitchFamily="18" charset="0"/>
                    </a:rPr>
                    <a:t>= 1,101 dm³ </a:t>
                  </a:r>
                  <a:br>
                    <a:rPr lang="nl-NL" altLang="nl-NL">
                      <a:latin typeface="Times New Roman" panose="02020603050405020304" pitchFamily="18" charset="0"/>
                    </a:rPr>
                  </a:br>
                  <a:r>
                    <a:rPr lang="nl-NL" altLang="nl-NL">
                      <a:latin typeface="Times New Roman" panose="02020603050405020304" pitchFamily="18" charset="0"/>
                    </a:rPr>
                    <a:t>= 8,810 dm³ </a:t>
                  </a:r>
                  <a:br>
                    <a:rPr lang="nl-NL" altLang="nl-NL">
                      <a:latin typeface="Times New Roman" panose="02020603050405020304" pitchFamily="18" charset="0"/>
                    </a:rPr>
                  </a:br>
                  <a:r>
                    <a:rPr lang="nl-NL" altLang="nl-NL">
                      <a:latin typeface="Times New Roman" panose="02020603050405020304" pitchFamily="18" charset="0"/>
                    </a:rPr>
                    <a:t>= 35.24 dm³ </a:t>
                  </a:r>
                  <a:br>
                    <a:rPr lang="nl-NL" altLang="nl-NL">
                      <a:latin typeface="Times New Roman" panose="02020603050405020304" pitchFamily="18" charset="0"/>
                    </a:rPr>
                  </a:br>
                  <a:r>
                    <a:rPr lang="nl-NL" altLang="nl-NL">
                      <a:latin typeface="Times New Roman" panose="02020603050405020304" pitchFamily="18" charset="0"/>
                    </a:rPr>
                    <a:t>= 115,6 dm³ </a:t>
                  </a:r>
                  <a:br>
                    <a:rPr lang="nl-NL" altLang="nl-NL">
                      <a:latin typeface="Times New Roman" panose="02020603050405020304" pitchFamily="18" charset="0"/>
                    </a:rPr>
                  </a:br>
                  <a:endParaRPr lang="nl-NL" altLang="nl-NL">
                    <a:latin typeface="Times New Roman" panose="02020603050405020304" pitchFamily="18" charset="0"/>
                  </a:endParaRPr>
                </a:p>
              </p:txBody>
            </p:sp>
            <p:sp>
              <p:nvSpPr>
                <p:cNvPr id="74768" name="Rectangle 72">
                  <a:extLst>
                    <a:ext uri="{FF2B5EF4-FFF2-40B4-BE49-F238E27FC236}">
                      <a16:creationId xmlns:a16="http://schemas.microsoft.com/office/drawing/2014/main" id="{677A2EBA-8D8B-917A-B155-E5D7F3CDECB3}"/>
                    </a:ext>
                  </a:extLst>
                </p:cNvPr>
                <p:cNvSpPr>
                  <a:spLocks noChangeArrowheads="1"/>
                </p:cNvSpPr>
                <p:nvPr/>
              </p:nvSpPr>
              <p:spPr bwMode="auto">
                <a:xfrm>
                  <a:off x="2296" y="10479"/>
                  <a:ext cx="1199" cy="143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grpSp>
        <p:sp>
          <p:nvSpPr>
            <p:cNvPr id="74762" name="Rectangle 75">
              <a:extLst>
                <a:ext uri="{FF2B5EF4-FFF2-40B4-BE49-F238E27FC236}">
                  <a16:creationId xmlns:a16="http://schemas.microsoft.com/office/drawing/2014/main" id="{7736E0E4-A37E-E4F6-E144-A76FA5F46ADB}"/>
                </a:ext>
              </a:extLst>
            </p:cNvPr>
            <p:cNvSpPr>
              <a:spLocks noChangeArrowheads="1"/>
            </p:cNvSpPr>
            <p:nvPr/>
          </p:nvSpPr>
          <p:spPr bwMode="auto">
            <a:xfrm>
              <a:off x="-3" y="9728"/>
              <a:ext cx="3501" cy="2192"/>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grpSp>
    </p:spTree>
  </p:cSld>
  <p:clrMapOvr>
    <a:masterClrMapping/>
  </p:clrMapOvr>
  <p:transition advTm="2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Afbeelding 1">
            <a:extLst>
              <a:ext uri="{FF2B5EF4-FFF2-40B4-BE49-F238E27FC236}">
                <a16:creationId xmlns:a16="http://schemas.microsoft.com/office/drawing/2014/main" id="{8B0E72FC-E047-4F88-995D-9B9C654414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8916"/>
            <a:ext cx="7704856" cy="676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105D129A-1AEF-43D8-A7AA-C17682C368DD}"/>
              </a:ext>
            </a:extLst>
          </p:cNvPr>
          <p:cNvSpPr/>
          <p:nvPr/>
        </p:nvSpPr>
        <p:spPr bwMode="auto">
          <a:xfrm>
            <a:off x="8316416" y="0"/>
            <a:ext cx="1188247" cy="1224136"/>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1"/>
              </a:solidFill>
              <a:effectLst/>
              <a:latin typeface="Arial" charset="0"/>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Afbeelding 1">
            <a:extLst>
              <a:ext uri="{FF2B5EF4-FFF2-40B4-BE49-F238E27FC236}">
                <a16:creationId xmlns:a16="http://schemas.microsoft.com/office/drawing/2014/main" id="{773CFA65-52A1-4007-9014-10998430EC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3938" y="0"/>
            <a:ext cx="455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88E7A905-C965-4E79-BB33-70818EF50504}"/>
              </a:ext>
            </a:extLst>
          </p:cNvPr>
          <p:cNvSpPr/>
          <p:nvPr/>
        </p:nvSpPr>
        <p:spPr bwMode="auto">
          <a:xfrm>
            <a:off x="7380312" y="72356"/>
            <a:ext cx="1656184" cy="1152125"/>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1"/>
              </a:solidFill>
              <a:effectLst/>
              <a:latin typeface="Arial" charset="0"/>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Afbeelding 1">
            <a:extLst>
              <a:ext uri="{FF2B5EF4-FFF2-40B4-BE49-F238E27FC236}">
                <a16:creationId xmlns:a16="http://schemas.microsoft.com/office/drawing/2014/main" id="{32C8CD5D-6BE2-459D-8566-803AC391F6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0325" y="-26988"/>
            <a:ext cx="712946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787FA96A-17C7-4082-8DFD-6A279C54ACD4}"/>
              </a:ext>
            </a:extLst>
          </p:cNvPr>
          <p:cNvSpPr/>
          <p:nvPr/>
        </p:nvSpPr>
        <p:spPr bwMode="auto">
          <a:xfrm>
            <a:off x="8459788" y="72356"/>
            <a:ext cx="576708" cy="1152125"/>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a:ln>
                <a:noFill/>
              </a:ln>
              <a:solidFill>
                <a:schemeClr val="tx1"/>
              </a:solidFill>
              <a:effectLst/>
              <a:latin typeface="Arial" charset="0"/>
              <a:ea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a:extLst>
              <a:ext uri="{FF2B5EF4-FFF2-40B4-BE49-F238E27FC236}">
                <a16:creationId xmlns:a16="http://schemas.microsoft.com/office/drawing/2014/main" id="{DC2D8E75-CCB5-4E23-A3C4-25E0C6935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42" t="22668" r="7893"/>
          <a:stretch>
            <a:fillRect/>
          </a:stretch>
        </p:blipFill>
        <p:spPr bwMode="auto">
          <a:xfrm>
            <a:off x="-396552" y="116632"/>
            <a:ext cx="10114911" cy="540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048">
            <a:extLst>
              <a:ext uri="{FF2B5EF4-FFF2-40B4-BE49-F238E27FC236}">
                <a16:creationId xmlns:a16="http://schemas.microsoft.com/office/drawing/2014/main" id="{7DB980A2-0BD7-4E6A-A231-E0E2434723BD}"/>
              </a:ext>
            </a:extLst>
          </p:cNvPr>
          <p:cNvGraphicFramePr>
            <a:graphicFrameLocks noChangeAspect="1"/>
          </p:cNvGraphicFramePr>
          <p:nvPr/>
        </p:nvGraphicFramePr>
        <p:xfrm>
          <a:off x="-1" y="207963"/>
          <a:ext cx="5535661" cy="3509069"/>
        </p:xfrm>
        <a:graphic>
          <a:graphicData uri="http://schemas.openxmlformats.org/presentationml/2006/ole">
            <mc:AlternateContent xmlns:mc="http://schemas.openxmlformats.org/markup-compatibility/2006">
              <mc:Choice xmlns:v="urn:schemas-microsoft-com:vml" Requires="v">
                <p:oleObj name="Photo Editor-foto" r:id="rId3" imgW="2857899" imgH="1809524" progId="MSPhotoEd.3">
                  <p:embed/>
                </p:oleObj>
              </mc:Choice>
              <mc:Fallback>
                <p:oleObj name="Photo Editor-foto" r:id="rId3" imgW="2857899" imgH="1809524" progId="MSPhotoEd.3">
                  <p:embed/>
                  <p:pic>
                    <p:nvPicPr>
                      <p:cNvPr id="48130" name="Object 2048">
                        <a:extLst>
                          <a:ext uri="{FF2B5EF4-FFF2-40B4-BE49-F238E27FC236}">
                            <a16:creationId xmlns:a16="http://schemas.microsoft.com/office/drawing/2014/main" id="{7DB980A2-0BD7-4E6A-A231-E0E243472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07963"/>
                        <a:ext cx="5535661" cy="3509069"/>
                      </a:xfrm>
                      <a:prstGeom prst="rect">
                        <a:avLst/>
                      </a:prstGeom>
                      <a:noFill/>
                      <a:ln>
                        <a:noFill/>
                      </a:ln>
                    </p:spPr>
                  </p:pic>
                </p:oleObj>
              </mc:Fallback>
            </mc:AlternateContent>
          </a:graphicData>
        </a:graphic>
      </p:graphicFrame>
      <p:sp>
        <p:nvSpPr>
          <p:cNvPr id="48131" name="Text Box 2051">
            <a:extLst>
              <a:ext uri="{FF2B5EF4-FFF2-40B4-BE49-F238E27FC236}">
                <a16:creationId xmlns:a16="http://schemas.microsoft.com/office/drawing/2014/main" id="{44129296-0226-468F-BB97-18A8FB67F91E}"/>
              </a:ext>
            </a:extLst>
          </p:cNvPr>
          <p:cNvSpPr txBox="1">
            <a:spLocks noChangeArrowheads="1"/>
          </p:cNvSpPr>
          <p:nvPr/>
        </p:nvSpPr>
        <p:spPr bwMode="auto">
          <a:xfrm>
            <a:off x="150813" y="32004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nl-NL" altLang="nl-NL" sz="2400" b="1" dirty="0">
                <a:latin typeface="NewsGoth BT" pitchFamily="34" charset="0"/>
              </a:rPr>
              <a:t>Spaghetti</a:t>
            </a:r>
          </a:p>
        </p:txBody>
      </p:sp>
      <p:pic>
        <p:nvPicPr>
          <p:cNvPr id="48132" name="Afbeelding 1">
            <a:extLst>
              <a:ext uri="{FF2B5EF4-FFF2-40B4-BE49-F238E27FC236}">
                <a16:creationId xmlns:a16="http://schemas.microsoft.com/office/drawing/2014/main" id="{CE4DA306-4493-480B-AE5A-4493C14EB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663" t="24899" r="22855" b="27507"/>
          <a:stretch>
            <a:fillRect/>
          </a:stretch>
        </p:blipFill>
        <p:spPr bwMode="auto">
          <a:xfrm>
            <a:off x="3563888" y="2973547"/>
            <a:ext cx="4771348" cy="344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9DE6BB72-75A6-4BF8-BCF2-36653589D93A}"/>
              </a:ext>
            </a:extLst>
          </p:cNvPr>
          <p:cNvSpPr txBox="1"/>
          <p:nvPr/>
        </p:nvSpPr>
        <p:spPr>
          <a:xfrm>
            <a:off x="6228184" y="436563"/>
            <a:ext cx="2527300" cy="461665"/>
          </a:xfrm>
          <a:prstGeom prst="rect">
            <a:avLst/>
          </a:prstGeom>
          <a:noFill/>
        </p:spPr>
        <p:txBody>
          <a:bodyPr wrap="square" rtlCol="0">
            <a:spAutoFit/>
          </a:bodyPr>
          <a:lstStyle/>
          <a:p>
            <a:r>
              <a:rPr lang="nl-NL" b="1" dirty="0"/>
              <a:t>Cooking</a:t>
            </a:r>
            <a:endParaRPr lang="en-GB" b="1" dirty="0"/>
          </a:p>
        </p:txBody>
      </p:sp>
      <p:sp>
        <p:nvSpPr>
          <p:cNvPr id="3" name="Tekstvak 2">
            <a:extLst>
              <a:ext uri="{FF2B5EF4-FFF2-40B4-BE49-F238E27FC236}">
                <a16:creationId xmlns:a16="http://schemas.microsoft.com/office/drawing/2014/main" id="{0D79824C-1191-422B-A3DA-5E03E627052D}"/>
              </a:ext>
            </a:extLst>
          </p:cNvPr>
          <p:cNvSpPr txBox="1"/>
          <p:nvPr/>
        </p:nvSpPr>
        <p:spPr>
          <a:xfrm>
            <a:off x="6275529" y="5696026"/>
            <a:ext cx="2527300" cy="830997"/>
          </a:xfrm>
          <a:prstGeom prst="rect">
            <a:avLst/>
          </a:prstGeom>
          <a:noFill/>
        </p:spPr>
        <p:txBody>
          <a:bodyPr wrap="square" rtlCol="0">
            <a:spAutoFit/>
          </a:bodyPr>
          <a:lstStyle/>
          <a:p>
            <a:r>
              <a:rPr lang="nl-NL" b="1" dirty="0"/>
              <a:t>Nest of 8 </a:t>
            </a:r>
            <a:r>
              <a:rPr lang="nl-NL" b="1" dirty="0" err="1"/>
              <a:t>measuring</a:t>
            </a:r>
            <a:r>
              <a:rPr lang="nl-NL" b="1" dirty="0"/>
              <a:t> cups</a:t>
            </a:r>
            <a:endParaRPr lang="en-GB" b="1" dirty="0"/>
          </a:p>
        </p:txBody>
      </p:sp>
    </p:spTree>
  </p:cSld>
  <p:clrMapOvr>
    <a:masterClrMapping/>
  </p:clrMapOvr>
  <p:transition advTm="2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liniaal">
            <a:hlinkClick r:id="" action="ppaction://noaction"/>
            <a:extLst>
              <a:ext uri="{FF2B5EF4-FFF2-40B4-BE49-F238E27FC236}">
                <a16:creationId xmlns:a16="http://schemas.microsoft.com/office/drawing/2014/main" id="{94A40664-525E-2EF6-5C7D-9E1C055EC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31">
            <a:extLst>
              <a:ext uri="{FF2B5EF4-FFF2-40B4-BE49-F238E27FC236}">
                <a16:creationId xmlns:a16="http://schemas.microsoft.com/office/drawing/2014/main" id="{83AE47DB-576D-2F11-6F09-BEED31094E80}"/>
              </a:ext>
            </a:extLst>
          </p:cNvPr>
          <p:cNvSpPr>
            <a:spLocks noChangeArrowheads="1"/>
          </p:cNvSpPr>
          <p:nvPr/>
        </p:nvSpPr>
        <p:spPr bwMode="auto">
          <a:xfrm>
            <a:off x="361950" y="1382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14339" name="Picture 1033" descr="ran000">
            <a:extLst>
              <a:ext uri="{FF2B5EF4-FFF2-40B4-BE49-F238E27FC236}">
                <a16:creationId xmlns:a16="http://schemas.microsoft.com/office/drawing/2014/main" id="{D1CFF1EC-D891-1941-3214-D5F6E5144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2788"/>
            <a:ext cx="7620000"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034">
            <a:extLst>
              <a:ext uri="{FF2B5EF4-FFF2-40B4-BE49-F238E27FC236}">
                <a16:creationId xmlns:a16="http://schemas.microsoft.com/office/drawing/2014/main" id="{05296FC7-0D61-9223-93F8-3F33B5431F8C}"/>
              </a:ext>
            </a:extLst>
          </p:cNvPr>
          <p:cNvSpPr>
            <a:spLocks noChangeArrowheads="1"/>
          </p:cNvSpPr>
          <p:nvPr/>
        </p:nvSpPr>
        <p:spPr bwMode="auto">
          <a:xfrm>
            <a:off x="157163" y="2222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Goth BT" pitchFamily="34" charset="0"/>
              </a:defRPr>
            </a:lvl1pPr>
            <a:lvl2pPr marL="742950" indent="-285750" eaLnBrk="0" hangingPunct="0">
              <a:defRPr sz="2400">
                <a:solidFill>
                  <a:schemeClr val="tx1"/>
                </a:solidFill>
                <a:latin typeface="NewsGoth BT" pitchFamily="34" charset="0"/>
              </a:defRPr>
            </a:lvl2pPr>
            <a:lvl3pPr marL="1143000" indent="-228600" eaLnBrk="0" hangingPunct="0">
              <a:defRPr sz="2400">
                <a:solidFill>
                  <a:schemeClr val="tx1"/>
                </a:solidFill>
                <a:latin typeface="NewsGoth BT" pitchFamily="34" charset="0"/>
              </a:defRPr>
            </a:lvl3pPr>
            <a:lvl4pPr marL="1600200" indent="-228600" eaLnBrk="0" hangingPunct="0">
              <a:defRPr sz="2400">
                <a:solidFill>
                  <a:schemeClr val="tx1"/>
                </a:solidFill>
                <a:latin typeface="NewsGoth BT" pitchFamily="34" charset="0"/>
              </a:defRPr>
            </a:lvl4pPr>
            <a:lvl5pPr marL="2057400" indent="-228600" eaLnBrk="0" hangingPunct="0">
              <a:defRPr sz="2400">
                <a:solidFill>
                  <a:schemeClr val="tx1"/>
                </a:solidFill>
                <a:latin typeface="NewsGoth BT" pitchFamily="34" charset="0"/>
              </a:defRPr>
            </a:lvl5pPr>
            <a:lvl6pPr marL="2514600" indent="-228600" eaLnBrk="0" fontAlgn="base" hangingPunct="0">
              <a:spcBef>
                <a:spcPct val="0"/>
              </a:spcBef>
              <a:spcAft>
                <a:spcPct val="0"/>
              </a:spcAft>
              <a:defRPr sz="2400">
                <a:solidFill>
                  <a:schemeClr val="tx1"/>
                </a:solidFill>
                <a:latin typeface="NewsGoth BT" pitchFamily="34" charset="0"/>
              </a:defRPr>
            </a:lvl6pPr>
            <a:lvl7pPr marL="2971800" indent="-228600" eaLnBrk="0" fontAlgn="base" hangingPunct="0">
              <a:spcBef>
                <a:spcPct val="0"/>
              </a:spcBef>
              <a:spcAft>
                <a:spcPct val="0"/>
              </a:spcAft>
              <a:defRPr sz="2400">
                <a:solidFill>
                  <a:schemeClr val="tx1"/>
                </a:solidFill>
                <a:latin typeface="NewsGoth BT" pitchFamily="34" charset="0"/>
              </a:defRPr>
            </a:lvl7pPr>
            <a:lvl8pPr marL="3429000" indent="-228600" eaLnBrk="0" fontAlgn="base" hangingPunct="0">
              <a:spcBef>
                <a:spcPct val="0"/>
              </a:spcBef>
              <a:spcAft>
                <a:spcPct val="0"/>
              </a:spcAft>
              <a:defRPr sz="2400">
                <a:solidFill>
                  <a:schemeClr val="tx1"/>
                </a:solidFill>
                <a:latin typeface="NewsGoth BT" pitchFamily="34" charset="0"/>
              </a:defRPr>
            </a:lvl8pPr>
            <a:lvl9pPr marL="3886200" indent="-228600" eaLnBrk="0" fontAlgn="base" hangingPunct="0">
              <a:spcBef>
                <a:spcPct val="0"/>
              </a:spcBef>
              <a:spcAft>
                <a:spcPct val="0"/>
              </a:spcAft>
              <a:defRPr sz="2400">
                <a:solidFill>
                  <a:schemeClr val="tx1"/>
                </a:solidFill>
                <a:latin typeface="NewsGoth BT" pitchFamily="34" charset="0"/>
              </a:defRPr>
            </a:lvl9pPr>
          </a:lstStyle>
          <a:p>
            <a:pPr eaLnBrk="1" hangingPunct="1"/>
            <a:endParaRPr lang="nl-NL" altLang="nl-NL"/>
          </a:p>
        </p:txBody>
      </p:sp>
      <p:pic>
        <p:nvPicPr>
          <p:cNvPr id="14341" name="Picture 1036" descr="Homepage Verkeersinformatie">
            <a:hlinkClick r:id="rId4"/>
            <a:extLst>
              <a:ext uri="{FF2B5EF4-FFF2-40B4-BE49-F238E27FC236}">
                <a16:creationId xmlns:a16="http://schemas.microsoft.com/office/drawing/2014/main" id="{08584572-54BD-E14A-BDDD-B7293D9C6F2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50875"/>
            <a:ext cx="51784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8 Arabic - Social Media Designs ideas | social media design, social media,  media design">
            <a:extLst>
              <a:ext uri="{FF2B5EF4-FFF2-40B4-BE49-F238E27FC236}">
                <a16:creationId xmlns:a16="http://schemas.microsoft.com/office/drawing/2014/main" id="{4DE6A8F8-9B2B-1157-C4DE-2FFB9D0E7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1845"/>
            <a:ext cx="7992888" cy="639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45011"/>
      </p:ext>
    </p:extLst>
  </p:cSld>
  <p:clrMapOvr>
    <a:masterClrMapping/>
  </p:clrMapOvr>
  <p:transition advTm="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6" descr="tijdzone2">
            <a:extLst>
              <a:ext uri="{FF2B5EF4-FFF2-40B4-BE49-F238E27FC236}">
                <a16:creationId xmlns:a16="http://schemas.microsoft.com/office/drawing/2014/main" id="{0B697D17-D246-ED8F-6281-08F54B005E64}"/>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381000" y="620688"/>
            <a:ext cx="8382000"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Woojoo">
            <a:extLst>
              <a:ext uri="{FF2B5EF4-FFF2-40B4-BE49-F238E27FC236}">
                <a16:creationId xmlns:a16="http://schemas.microsoft.com/office/drawing/2014/main" id="{71FFC6B0-2F8D-5C6D-D29B-C3B9D0EF7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00"/>
</p:sld>
</file>

<file path=ppt/theme/theme1.xml><?xml version="1.0" encoding="utf-8"?>
<a:theme xmlns:a="http://schemas.openxmlformats.org/drawingml/2006/main" name="Standaardontwerp">
  <a:themeElements>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TotalTime>
  <Words>867</Words>
  <Application>Microsoft Office PowerPoint</Application>
  <PresentationFormat>On-screen Show (4:3)</PresentationFormat>
  <Paragraphs>206</Paragraphs>
  <Slides>58</Slides>
  <Notes>48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6" baseType="lpstr">
      <vt:lpstr>Arial</vt:lpstr>
      <vt:lpstr>Calibri</vt:lpstr>
      <vt:lpstr>NewsGoth BT</vt:lpstr>
      <vt:lpstr>Times New Roman</vt:lpstr>
      <vt:lpstr>Verdana</vt:lpstr>
      <vt:lpstr>Wingdings</vt:lpstr>
      <vt:lpstr>Standaardontwerp</vt:lpstr>
      <vt:lpstr>Photo Editor-foto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Kees Hoogland</dc:creator>
  <cp:lastModifiedBy>Kees Hoogland</cp:lastModifiedBy>
  <cp:revision>16</cp:revision>
  <dcterms:modified xsi:type="dcterms:W3CDTF">2023-11-20T07:48:24Z</dcterms:modified>
</cp:coreProperties>
</file>